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60" r:id="rId3"/>
    <p:sldId id="295" r:id="rId4"/>
    <p:sldId id="297" r:id="rId5"/>
    <p:sldId id="298" r:id="rId6"/>
    <p:sldId id="299" r:id="rId7"/>
    <p:sldId id="271" r:id="rId8"/>
    <p:sldId id="272" r:id="rId9"/>
    <p:sldId id="300" r:id="rId10"/>
    <p:sldId id="270" r:id="rId11"/>
    <p:sldId id="262" r:id="rId12"/>
    <p:sldId id="263" r:id="rId13"/>
    <p:sldId id="278" r:id="rId14"/>
    <p:sldId id="256" r:id="rId15"/>
    <p:sldId id="265" r:id="rId16"/>
    <p:sldId id="274" r:id="rId17"/>
    <p:sldId id="275" r:id="rId18"/>
    <p:sldId id="279" r:id="rId19"/>
    <p:sldId id="277" r:id="rId20"/>
    <p:sldId id="280" r:id="rId21"/>
    <p:sldId id="282" r:id="rId22"/>
    <p:sldId id="283" r:id="rId23"/>
    <p:sldId id="288" r:id="rId24"/>
    <p:sldId id="257" r:id="rId25"/>
    <p:sldId id="303" r:id="rId26"/>
    <p:sldId id="301" r:id="rId27"/>
    <p:sldId id="302" r:id="rId28"/>
    <p:sldId id="291" r:id="rId29"/>
    <p:sldId id="294" r:id="rId30"/>
    <p:sldId id="287" r:id="rId31"/>
    <p:sldId id="290" r:id="rId32"/>
    <p:sldId id="304" r:id="rId33"/>
    <p:sldId id="305" r:id="rId34"/>
    <p:sldId id="30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1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8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5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0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2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3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6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2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2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0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0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9D28D-4C06-42DB-96E4-75C3D4EEC6E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37155-CFC6-4C72-A176-24A2A8E44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9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green plant&#10;&#10;Description automatically generated">
            <a:extLst>
              <a:ext uri="{FF2B5EF4-FFF2-40B4-BE49-F238E27FC236}">
                <a16:creationId xmlns:a16="http://schemas.microsoft.com/office/drawing/2014/main" id="{55BAD3B7-5409-4536-BD0F-113CBAFED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" y="0"/>
            <a:ext cx="1212432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0DB3F9-4346-485F-8D51-5026C5131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0627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Tips, Part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C4D25F1-963E-4929-8FCB-54060AC5B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85950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Gina Nichols</a:t>
            </a:r>
          </a:p>
          <a:p>
            <a:r>
              <a:rPr lang="en-US" dirty="0">
                <a:solidFill>
                  <a:schemeClr val="bg1"/>
                </a:solidFill>
              </a:rPr>
              <a:t>2020 Fall </a:t>
            </a:r>
            <a:r>
              <a:rPr lang="en-US" dirty="0" err="1">
                <a:solidFill>
                  <a:schemeClr val="bg1"/>
                </a:solidFill>
              </a:rPr>
              <a:t>DataFEWsion</a:t>
            </a:r>
            <a:r>
              <a:rPr lang="en-US" dirty="0">
                <a:solidFill>
                  <a:schemeClr val="bg1"/>
                </a:solidFill>
              </a:rPr>
              <a:t> Sharing Series</a:t>
            </a:r>
          </a:p>
        </p:txBody>
      </p:sp>
    </p:spTree>
    <p:extLst>
      <p:ext uri="{BB962C8B-B14F-4D97-AF65-F5344CB8AC3E}">
        <p14:creationId xmlns:p14="http://schemas.microsoft.com/office/powerpoint/2010/main" val="207652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B9465C84-C15D-42F9-9830-F825BEF45048}"/>
              </a:ext>
            </a:extLst>
          </p:cNvPr>
          <p:cNvSpPr/>
          <p:nvPr/>
        </p:nvSpPr>
        <p:spPr>
          <a:xfrm>
            <a:off x="0" y="-9762"/>
            <a:ext cx="12192000" cy="143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6B4819-51D3-4F85-A4B2-E7A4D312008D}"/>
              </a:ext>
            </a:extLst>
          </p:cNvPr>
          <p:cNvGrpSpPr/>
          <p:nvPr/>
        </p:nvGrpSpPr>
        <p:grpSpPr>
          <a:xfrm>
            <a:off x="418658" y="340719"/>
            <a:ext cx="11354684" cy="923330"/>
            <a:chOff x="533993" y="511537"/>
            <a:chExt cx="11354684" cy="9233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19AFE5-3195-4506-94E4-9139C30094A0}"/>
                </a:ext>
              </a:extLst>
            </p:cNvPr>
            <p:cNvSpPr/>
            <p:nvPr/>
          </p:nvSpPr>
          <p:spPr>
            <a:xfrm>
              <a:off x="3151573" y="511537"/>
              <a:ext cx="6063448" cy="7190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130947-7875-4BC1-8254-F7677E3EE879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784412" y="871083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C33B69-5087-4183-9884-3BF01D4D232F}"/>
                </a:ext>
              </a:extLst>
            </p:cNvPr>
            <p:cNvCxnSpPr>
              <a:cxnSpLocks/>
            </p:cNvCxnSpPr>
            <p:nvPr/>
          </p:nvCxnSpPr>
          <p:spPr>
            <a:xfrm>
              <a:off x="9216500" y="871082"/>
              <a:ext cx="12887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F6AD-6FE6-47BC-86AB-C39E6C466760}"/>
                </a:ext>
              </a:extLst>
            </p:cNvPr>
            <p:cNvSpPr txBox="1"/>
            <p:nvPr/>
          </p:nvSpPr>
          <p:spPr>
            <a:xfrm flipH="1">
              <a:off x="533993" y="541542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some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2E16BB-BE9A-4702-8232-06867200E738}"/>
                </a:ext>
              </a:extLst>
            </p:cNvPr>
            <p:cNvSpPr txBox="1"/>
            <p:nvPr/>
          </p:nvSpPr>
          <p:spPr>
            <a:xfrm flipH="1">
              <a:off x="10599935" y="511537"/>
              <a:ext cx="128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manuscript, glory, graduation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05602D6-B3E3-445C-BD16-E2FCC0B5C82F}"/>
              </a:ext>
            </a:extLst>
          </p:cNvPr>
          <p:cNvSpPr/>
          <p:nvPr/>
        </p:nvSpPr>
        <p:spPr>
          <a:xfrm>
            <a:off x="0" y="1415827"/>
            <a:ext cx="12192000" cy="2797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826BA248-CA3C-4795-BA90-E033A8A69A79}"/>
              </a:ext>
            </a:extLst>
          </p:cNvPr>
          <p:cNvSpPr txBox="1"/>
          <p:nvPr/>
        </p:nvSpPr>
        <p:spPr>
          <a:xfrm rot="16200000">
            <a:off x="-1105776" y="2550463"/>
            <a:ext cx="2774138" cy="5232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Creation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9F7C5CF-AF5D-4A62-997B-99C8880A1CEC}"/>
              </a:ext>
            </a:extLst>
          </p:cNvPr>
          <p:cNvSpPr/>
          <p:nvPr/>
        </p:nvSpPr>
        <p:spPr>
          <a:xfrm>
            <a:off x="8878" y="4227802"/>
            <a:ext cx="12192000" cy="2673580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8967EF-C109-4A4F-BB01-661B668238BD}"/>
              </a:ext>
            </a:extLst>
          </p:cNvPr>
          <p:cNvGrpSpPr/>
          <p:nvPr/>
        </p:nvGrpSpPr>
        <p:grpSpPr>
          <a:xfrm>
            <a:off x="1232817" y="5019939"/>
            <a:ext cx="888952" cy="888952"/>
            <a:chOff x="9556656" y="5005446"/>
            <a:chExt cx="888952" cy="88895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7FB3C7B-4429-4BC5-8795-1864098E7059}"/>
                </a:ext>
              </a:extLst>
            </p:cNvPr>
            <p:cNvSpPr/>
            <p:nvPr/>
          </p:nvSpPr>
          <p:spPr>
            <a:xfrm>
              <a:off x="9556656" y="5005446"/>
              <a:ext cx="888952" cy="8889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676901E-019B-4B73-8FED-FA8153467AD7}"/>
                </a:ext>
              </a:extLst>
            </p:cNvPr>
            <p:cNvSpPr/>
            <p:nvPr/>
          </p:nvSpPr>
          <p:spPr>
            <a:xfrm>
              <a:off x="9699291" y="5189714"/>
              <a:ext cx="603682" cy="520416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450C0AC-6AC0-4C50-8513-246C7EED8CCE}"/>
              </a:ext>
            </a:extLst>
          </p:cNvPr>
          <p:cNvGrpSpPr/>
          <p:nvPr/>
        </p:nvGrpSpPr>
        <p:grpSpPr>
          <a:xfrm>
            <a:off x="5071124" y="5006907"/>
            <a:ext cx="888952" cy="888952"/>
            <a:chOff x="9556656" y="5005446"/>
            <a:chExt cx="888952" cy="88895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3A00D14-3168-4692-B0E7-D52A59AD5880}"/>
                </a:ext>
              </a:extLst>
            </p:cNvPr>
            <p:cNvSpPr/>
            <p:nvPr/>
          </p:nvSpPr>
          <p:spPr>
            <a:xfrm>
              <a:off x="9556656" y="5005446"/>
              <a:ext cx="888952" cy="8889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2310E5E5-F45B-4368-9F97-28CEDC95C7B4}"/>
                </a:ext>
              </a:extLst>
            </p:cNvPr>
            <p:cNvSpPr/>
            <p:nvPr/>
          </p:nvSpPr>
          <p:spPr>
            <a:xfrm>
              <a:off x="9699291" y="5189714"/>
              <a:ext cx="603682" cy="520416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3BF446F-688E-4BB9-8DC4-8639A3A083D8}"/>
              </a:ext>
            </a:extLst>
          </p:cNvPr>
          <p:cNvSpPr txBox="1"/>
          <p:nvPr/>
        </p:nvSpPr>
        <p:spPr>
          <a:xfrm flipH="1">
            <a:off x="779266" y="4570436"/>
            <a:ext cx="17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Tidy</a:t>
            </a:r>
            <a:r>
              <a:rPr lang="en-US" i="1" dirty="0"/>
              <a:t> data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8E93A92-2E0B-45B7-9E71-901CB8AA3230}"/>
              </a:ext>
            </a:extLst>
          </p:cNvPr>
          <p:cNvGrpSpPr/>
          <p:nvPr/>
        </p:nvGrpSpPr>
        <p:grpSpPr>
          <a:xfrm>
            <a:off x="10024129" y="4997697"/>
            <a:ext cx="888952" cy="888952"/>
            <a:chOff x="9556656" y="5005446"/>
            <a:chExt cx="888952" cy="88895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CBEE468-AE33-4FAD-97BC-21F371596352}"/>
                </a:ext>
              </a:extLst>
            </p:cNvPr>
            <p:cNvSpPr/>
            <p:nvPr/>
          </p:nvSpPr>
          <p:spPr>
            <a:xfrm>
              <a:off x="9556656" y="5005446"/>
              <a:ext cx="888952" cy="8889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B43444A6-99CD-4851-8192-EC80C7589461}"/>
                </a:ext>
              </a:extLst>
            </p:cNvPr>
            <p:cNvSpPr/>
            <p:nvPr/>
          </p:nvSpPr>
          <p:spPr>
            <a:xfrm>
              <a:off x="9699291" y="5189714"/>
              <a:ext cx="603682" cy="520416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0557080-46C2-480B-9584-65AAE9D8CCF1}"/>
              </a:ext>
            </a:extLst>
          </p:cNvPr>
          <p:cNvSpPr txBox="1"/>
          <p:nvPr/>
        </p:nvSpPr>
        <p:spPr>
          <a:xfrm flipH="1">
            <a:off x="6985398" y="6443238"/>
            <a:ext cx="229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Contextualize data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ED6EA67-312B-42C3-885A-E8FC9E81B780}"/>
              </a:ext>
            </a:extLst>
          </p:cNvPr>
          <p:cNvCxnSpPr>
            <a:cxnSpLocks/>
          </p:cNvCxnSpPr>
          <p:nvPr/>
        </p:nvCxnSpPr>
        <p:spPr>
          <a:xfrm>
            <a:off x="4651902" y="5415379"/>
            <a:ext cx="489827" cy="267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A3397A9-D0FA-4DB1-8C5F-D9F169347414}"/>
              </a:ext>
            </a:extLst>
          </p:cNvPr>
          <p:cNvSpPr txBox="1"/>
          <p:nvPr/>
        </p:nvSpPr>
        <p:spPr>
          <a:xfrm flipH="1">
            <a:off x="2613213" y="6406267"/>
            <a:ext cx="148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Analyze data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0139954-D9FC-4738-B7F9-0442C9269683}"/>
              </a:ext>
            </a:extLst>
          </p:cNvPr>
          <p:cNvSpPr/>
          <p:nvPr/>
        </p:nvSpPr>
        <p:spPr>
          <a:xfrm>
            <a:off x="5862242" y="4345719"/>
            <a:ext cx="3833729" cy="2015231"/>
          </a:xfrm>
          <a:custGeom>
            <a:avLst/>
            <a:gdLst>
              <a:gd name="connsiteX0" fmla="*/ 0 w 3010736"/>
              <a:gd name="connsiteY0" fmla="*/ 1047565 h 2015231"/>
              <a:gd name="connsiteX1" fmla="*/ 133165 w 3010736"/>
              <a:gd name="connsiteY1" fmla="*/ 1038687 h 2015231"/>
              <a:gd name="connsiteX2" fmla="*/ 159798 w 3010736"/>
              <a:gd name="connsiteY2" fmla="*/ 1029809 h 2015231"/>
              <a:gd name="connsiteX3" fmla="*/ 230820 w 3010736"/>
              <a:gd name="connsiteY3" fmla="*/ 1038687 h 2015231"/>
              <a:gd name="connsiteX4" fmla="*/ 284086 w 3010736"/>
              <a:gd name="connsiteY4" fmla="*/ 1109708 h 2015231"/>
              <a:gd name="connsiteX5" fmla="*/ 310719 w 3010736"/>
              <a:gd name="connsiteY5" fmla="*/ 1136341 h 2015231"/>
              <a:gd name="connsiteX6" fmla="*/ 337352 w 3010736"/>
              <a:gd name="connsiteY6" fmla="*/ 1198485 h 2015231"/>
              <a:gd name="connsiteX7" fmla="*/ 355107 w 3010736"/>
              <a:gd name="connsiteY7" fmla="*/ 1225118 h 2015231"/>
              <a:gd name="connsiteX8" fmla="*/ 337352 w 3010736"/>
              <a:gd name="connsiteY8" fmla="*/ 1305017 h 2015231"/>
              <a:gd name="connsiteX9" fmla="*/ 310719 w 3010736"/>
              <a:gd name="connsiteY9" fmla="*/ 1340528 h 2015231"/>
              <a:gd name="connsiteX10" fmla="*/ 319596 w 3010736"/>
              <a:gd name="connsiteY10" fmla="*/ 1402671 h 2015231"/>
              <a:gd name="connsiteX11" fmla="*/ 328474 w 3010736"/>
              <a:gd name="connsiteY11" fmla="*/ 1526959 h 2015231"/>
              <a:gd name="connsiteX12" fmla="*/ 363985 w 3010736"/>
              <a:gd name="connsiteY12" fmla="*/ 1731145 h 2015231"/>
              <a:gd name="connsiteX13" fmla="*/ 399495 w 3010736"/>
              <a:gd name="connsiteY13" fmla="*/ 1740023 h 2015231"/>
              <a:gd name="connsiteX14" fmla="*/ 426128 w 3010736"/>
              <a:gd name="connsiteY14" fmla="*/ 1757778 h 2015231"/>
              <a:gd name="connsiteX15" fmla="*/ 914400 w 3010736"/>
              <a:gd name="connsiteY15" fmla="*/ 1740023 h 2015231"/>
              <a:gd name="connsiteX16" fmla="*/ 985422 w 3010736"/>
              <a:gd name="connsiteY16" fmla="*/ 1651246 h 2015231"/>
              <a:gd name="connsiteX17" fmla="*/ 994299 w 3010736"/>
              <a:gd name="connsiteY17" fmla="*/ 1438182 h 2015231"/>
              <a:gd name="connsiteX18" fmla="*/ 932156 w 3010736"/>
              <a:gd name="connsiteY18" fmla="*/ 1411549 h 2015231"/>
              <a:gd name="connsiteX19" fmla="*/ 825623 w 3010736"/>
              <a:gd name="connsiteY19" fmla="*/ 1340528 h 2015231"/>
              <a:gd name="connsiteX20" fmla="*/ 781235 w 3010736"/>
              <a:gd name="connsiteY20" fmla="*/ 1313895 h 2015231"/>
              <a:gd name="connsiteX21" fmla="*/ 701336 w 3010736"/>
              <a:gd name="connsiteY21" fmla="*/ 1251751 h 2015231"/>
              <a:gd name="connsiteX22" fmla="*/ 639192 w 3010736"/>
              <a:gd name="connsiteY22" fmla="*/ 1171852 h 2015231"/>
              <a:gd name="connsiteX23" fmla="*/ 701336 w 3010736"/>
              <a:gd name="connsiteY23" fmla="*/ 923277 h 2015231"/>
              <a:gd name="connsiteX24" fmla="*/ 736847 w 3010736"/>
              <a:gd name="connsiteY24" fmla="*/ 905522 h 2015231"/>
              <a:gd name="connsiteX25" fmla="*/ 798990 w 3010736"/>
              <a:gd name="connsiteY25" fmla="*/ 923277 h 2015231"/>
              <a:gd name="connsiteX26" fmla="*/ 825623 w 3010736"/>
              <a:gd name="connsiteY26" fmla="*/ 932155 h 2015231"/>
              <a:gd name="connsiteX27" fmla="*/ 861134 w 3010736"/>
              <a:gd name="connsiteY27" fmla="*/ 941033 h 2015231"/>
              <a:gd name="connsiteX28" fmla="*/ 923278 w 3010736"/>
              <a:gd name="connsiteY28" fmla="*/ 976543 h 2015231"/>
              <a:gd name="connsiteX29" fmla="*/ 941033 w 3010736"/>
              <a:gd name="connsiteY29" fmla="*/ 994299 h 2015231"/>
              <a:gd name="connsiteX30" fmla="*/ 976544 w 3010736"/>
              <a:gd name="connsiteY30" fmla="*/ 1003176 h 2015231"/>
              <a:gd name="connsiteX31" fmla="*/ 994299 w 3010736"/>
              <a:gd name="connsiteY31" fmla="*/ 1020932 h 2015231"/>
              <a:gd name="connsiteX32" fmla="*/ 994299 w 3010736"/>
              <a:gd name="connsiteY32" fmla="*/ 1100831 h 2015231"/>
              <a:gd name="connsiteX33" fmla="*/ 985422 w 3010736"/>
              <a:gd name="connsiteY33" fmla="*/ 1127464 h 2015231"/>
              <a:gd name="connsiteX34" fmla="*/ 781235 w 3010736"/>
              <a:gd name="connsiteY34" fmla="*/ 1118586 h 2015231"/>
              <a:gd name="connsiteX35" fmla="*/ 772357 w 3010736"/>
              <a:gd name="connsiteY35" fmla="*/ 1091953 h 2015231"/>
              <a:gd name="connsiteX36" fmla="*/ 825623 w 3010736"/>
              <a:gd name="connsiteY36" fmla="*/ 923277 h 2015231"/>
              <a:gd name="connsiteX37" fmla="*/ 852257 w 3010736"/>
              <a:gd name="connsiteY37" fmla="*/ 914400 h 2015231"/>
              <a:gd name="connsiteX38" fmla="*/ 994299 w 3010736"/>
              <a:gd name="connsiteY38" fmla="*/ 923277 h 2015231"/>
              <a:gd name="connsiteX39" fmla="*/ 1038688 w 3010736"/>
              <a:gd name="connsiteY39" fmla="*/ 932155 h 2015231"/>
              <a:gd name="connsiteX40" fmla="*/ 1065321 w 3010736"/>
              <a:gd name="connsiteY40" fmla="*/ 949910 h 2015231"/>
              <a:gd name="connsiteX41" fmla="*/ 1145220 w 3010736"/>
              <a:gd name="connsiteY41" fmla="*/ 967666 h 2015231"/>
              <a:gd name="connsiteX42" fmla="*/ 1189608 w 3010736"/>
              <a:gd name="connsiteY42" fmla="*/ 1012054 h 2015231"/>
              <a:gd name="connsiteX43" fmla="*/ 1216241 w 3010736"/>
              <a:gd name="connsiteY43" fmla="*/ 1029809 h 2015231"/>
              <a:gd name="connsiteX44" fmla="*/ 1242874 w 3010736"/>
              <a:gd name="connsiteY44" fmla="*/ 1020932 h 2015231"/>
              <a:gd name="connsiteX45" fmla="*/ 1260629 w 3010736"/>
              <a:gd name="connsiteY45" fmla="*/ 994299 h 2015231"/>
              <a:gd name="connsiteX46" fmla="*/ 1278385 w 3010736"/>
              <a:gd name="connsiteY46" fmla="*/ 923277 h 2015231"/>
              <a:gd name="connsiteX47" fmla="*/ 1287262 w 3010736"/>
              <a:gd name="connsiteY47" fmla="*/ 870011 h 2015231"/>
              <a:gd name="connsiteX48" fmla="*/ 1322773 w 3010736"/>
              <a:gd name="connsiteY48" fmla="*/ 798990 h 2015231"/>
              <a:gd name="connsiteX49" fmla="*/ 1340528 w 3010736"/>
              <a:gd name="connsiteY49" fmla="*/ 763479 h 2015231"/>
              <a:gd name="connsiteX50" fmla="*/ 1349406 w 3010736"/>
              <a:gd name="connsiteY50" fmla="*/ 727969 h 2015231"/>
              <a:gd name="connsiteX51" fmla="*/ 1358284 w 3010736"/>
              <a:gd name="connsiteY51" fmla="*/ 683580 h 2015231"/>
              <a:gd name="connsiteX52" fmla="*/ 1376039 w 3010736"/>
              <a:gd name="connsiteY52" fmla="*/ 630314 h 2015231"/>
              <a:gd name="connsiteX53" fmla="*/ 1402672 w 3010736"/>
              <a:gd name="connsiteY53" fmla="*/ 594803 h 2015231"/>
              <a:gd name="connsiteX54" fmla="*/ 1420427 w 3010736"/>
              <a:gd name="connsiteY54" fmla="*/ 506027 h 2015231"/>
              <a:gd name="connsiteX55" fmla="*/ 1464816 w 3010736"/>
              <a:gd name="connsiteY55" fmla="*/ 452761 h 2015231"/>
              <a:gd name="connsiteX56" fmla="*/ 1562470 w 3010736"/>
              <a:gd name="connsiteY56" fmla="*/ 390617 h 2015231"/>
              <a:gd name="connsiteX57" fmla="*/ 2068497 w 3010736"/>
              <a:gd name="connsiteY57" fmla="*/ 408372 h 2015231"/>
              <a:gd name="connsiteX58" fmla="*/ 2059620 w 3010736"/>
              <a:gd name="connsiteY58" fmla="*/ 710213 h 2015231"/>
              <a:gd name="connsiteX59" fmla="*/ 2050742 w 3010736"/>
              <a:gd name="connsiteY59" fmla="*/ 807868 h 2015231"/>
              <a:gd name="connsiteX60" fmla="*/ 1970843 w 3010736"/>
              <a:gd name="connsiteY60" fmla="*/ 914400 h 2015231"/>
              <a:gd name="connsiteX61" fmla="*/ 1926455 w 3010736"/>
              <a:gd name="connsiteY61" fmla="*/ 949910 h 2015231"/>
              <a:gd name="connsiteX62" fmla="*/ 1855433 w 3010736"/>
              <a:gd name="connsiteY62" fmla="*/ 1003176 h 2015231"/>
              <a:gd name="connsiteX63" fmla="*/ 1837678 w 3010736"/>
              <a:gd name="connsiteY63" fmla="*/ 1020932 h 2015231"/>
              <a:gd name="connsiteX64" fmla="*/ 1740023 w 3010736"/>
              <a:gd name="connsiteY64" fmla="*/ 1065320 h 2015231"/>
              <a:gd name="connsiteX65" fmla="*/ 1695635 w 3010736"/>
              <a:gd name="connsiteY65" fmla="*/ 1118586 h 2015231"/>
              <a:gd name="connsiteX66" fmla="*/ 1669002 w 3010736"/>
              <a:gd name="connsiteY66" fmla="*/ 1154097 h 2015231"/>
              <a:gd name="connsiteX67" fmla="*/ 1660124 w 3010736"/>
              <a:gd name="connsiteY67" fmla="*/ 1251751 h 2015231"/>
              <a:gd name="connsiteX68" fmla="*/ 1686757 w 3010736"/>
              <a:gd name="connsiteY68" fmla="*/ 1615736 h 2015231"/>
              <a:gd name="connsiteX69" fmla="*/ 1740023 w 3010736"/>
              <a:gd name="connsiteY69" fmla="*/ 1775534 h 2015231"/>
              <a:gd name="connsiteX70" fmla="*/ 1748901 w 3010736"/>
              <a:gd name="connsiteY70" fmla="*/ 1802167 h 2015231"/>
              <a:gd name="connsiteX71" fmla="*/ 1855433 w 3010736"/>
              <a:gd name="connsiteY71" fmla="*/ 1793289 h 2015231"/>
              <a:gd name="connsiteX72" fmla="*/ 1944210 w 3010736"/>
              <a:gd name="connsiteY72" fmla="*/ 1740023 h 2015231"/>
              <a:gd name="connsiteX73" fmla="*/ 1997476 w 3010736"/>
              <a:gd name="connsiteY73" fmla="*/ 1704512 h 2015231"/>
              <a:gd name="connsiteX74" fmla="*/ 2006354 w 3010736"/>
              <a:gd name="connsiteY74" fmla="*/ 1677879 h 2015231"/>
              <a:gd name="connsiteX75" fmla="*/ 1988598 w 3010736"/>
              <a:gd name="connsiteY75" fmla="*/ 1615736 h 2015231"/>
              <a:gd name="connsiteX76" fmla="*/ 1953088 w 3010736"/>
              <a:gd name="connsiteY76" fmla="*/ 1589103 h 2015231"/>
              <a:gd name="connsiteX77" fmla="*/ 1837678 w 3010736"/>
              <a:gd name="connsiteY77" fmla="*/ 1535836 h 2015231"/>
              <a:gd name="connsiteX78" fmla="*/ 1766657 w 3010736"/>
              <a:gd name="connsiteY78" fmla="*/ 1509203 h 2015231"/>
              <a:gd name="connsiteX79" fmla="*/ 1748901 w 3010736"/>
              <a:gd name="connsiteY79" fmla="*/ 1491448 h 2015231"/>
              <a:gd name="connsiteX80" fmla="*/ 1606858 w 3010736"/>
              <a:gd name="connsiteY80" fmla="*/ 1500326 h 2015231"/>
              <a:gd name="connsiteX81" fmla="*/ 1615736 w 3010736"/>
              <a:gd name="connsiteY81" fmla="*/ 1837677 h 2015231"/>
              <a:gd name="connsiteX82" fmla="*/ 1624614 w 3010736"/>
              <a:gd name="connsiteY82" fmla="*/ 1864310 h 2015231"/>
              <a:gd name="connsiteX83" fmla="*/ 1642369 w 3010736"/>
              <a:gd name="connsiteY83" fmla="*/ 1890943 h 2015231"/>
              <a:gd name="connsiteX84" fmla="*/ 1651247 w 3010736"/>
              <a:gd name="connsiteY84" fmla="*/ 1926454 h 2015231"/>
              <a:gd name="connsiteX85" fmla="*/ 1695635 w 3010736"/>
              <a:gd name="connsiteY85" fmla="*/ 1935332 h 2015231"/>
              <a:gd name="connsiteX86" fmla="*/ 1748901 w 3010736"/>
              <a:gd name="connsiteY86" fmla="*/ 1944209 h 2015231"/>
              <a:gd name="connsiteX87" fmla="*/ 1819923 w 3010736"/>
              <a:gd name="connsiteY87" fmla="*/ 1961965 h 2015231"/>
              <a:gd name="connsiteX88" fmla="*/ 1855433 w 3010736"/>
              <a:gd name="connsiteY88" fmla="*/ 1988598 h 2015231"/>
              <a:gd name="connsiteX89" fmla="*/ 2095130 w 3010736"/>
              <a:gd name="connsiteY89" fmla="*/ 2015231 h 2015231"/>
              <a:gd name="connsiteX90" fmla="*/ 2201662 w 3010736"/>
              <a:gd name="connsiteY90" fmla="*/ 2006353 h 2015231"/>
              <a:gd name="connsiteX91" fmla="*/ 2219418 w 3010736"/>
              <a:gd name="connsiteY91" fmla="*/ 1970842 h 2015231"/>
              <a:gd name="connsiteX92" fmla="*/ 2237173 w 3010736"/>
              <a:gd name="connsiteY92" fmla="*/ 1793289 h 2015231"/>
              <a:gd name="connsiteX93" fmla="*/ 2263806 w 3010736"/>
              <a:gd name="connsiteY93" fmla="*/ 1713390 h 2015231"/>
              <a:gd name="connsiteX94" fmla="*/ 2272684 w 3010736"/>
              <a:gd name="connsiteY94" fmla="*/ 1686757 h 2015231"/>
              <a:gd name="connsiteX95" fmla="*/ 2290439 w 3010736"/>
              <a:gd name="connsiteY95" fmla="*/ 1624613 h 2015231"/>
              <a:gd name="connsiteX96" fmla="*/ 2281561 w 3010736"/>
              <a:gd name="connsiteY96" fmla="*/ 1589103 h 2015231"/>
              <a:gd name="connsiteX97" fmla="*/ 2246051 w 3010736"/>
              <a:gd name="connsiteY97" fmla="*/ 1518081 h 2015231"/>
              <a:gd name="connsiteX98" fmla="*/ 2201662 w 3010736"/>
              <a:gd name="connsiteY98" fmla="*/ 1473693 h 2015231"/>
              <a:gd name="connsiteX99" fmla="*/ 2121763 w 3010736"/>
              <a:gd name="connsiteY99" fmla="*/ 1464815 h 2015231"/>
              <a:gd name="connsiteX100" fmla="*/ 2086253 w 3010736"/>
              <a:gd name="connsiteY100" fmla="*/ 1438182 h 2015231"/>
              <a:gd name="connsiteX101" fmla="*/ 2006354 w 3010736"/>
              <a:gd name="connsiteY101" fmla="*/ 1411549 h 2015231"/>
              <a:gd name="connsiteX102" fmla="*/ 1953088 w 3010736"/>
              <a:gd name="connsiteY102" fmla="*/ 1393794 h 2015231"/>
              <a:gd name="connsiteX103" fmla="*/ 1828800 w 3010736"/>
              <a:gd name="connsiteY103" fmla="*/ 1367161 h 2015231"/>
              <a:gd name="connsiteX104" fmla="*/ 1349406 w 3010736"/>
              <a:gd name="connsiteY104" fmla="*/ 1367161 h 2015231"/>
              <a:gd name="connsiteX105" fmla="*/ 1322773 w 3010736"/>
              <a:gd name="connsiteY105" fmla="*/ 1349405 h 2015231"/>
              <a:gd name="connsiteX106" fmla="*/ 1287262 w 3010736"/>
              <a:gd name="connsiteY106" fmla="*/ 1322772 h 2015231"/>
              <a:gd name="connsiteX107" fmla="*/ 1278385 w 3010736"/>
              <a:gd name="connsiteY107" fmla="*/ 1287262 h 2015231"/>
              <a:gd name="connsiteX108" fmla="*/ 1278385 w 3010736"/>
              <a:gd name="connsiteY108" fmla="*/ 1198485 h 2015231"/>
              <a:gd name="connsiteX109" fmla="*/ 1305018 w 3010736"/>
              <a:gd name="connsiteY109" fmla="*/ 1180730 h 2015231"/>
              <a:gd name="connsiteX110" fmla="*/ 1331651 w 3010736"/>
              <a:gd name="connsiteY110" fmla="*/ 1145219 h 2015231"/>
              <a:gd name="connsiteX111" fmla="*/ 1340528 w 3010736"/>
              <a:gd name="connsiteY111" fmla="*/ 1109708 h 2015231"/>
              <a:gd name="connsiteX112" fmla="*/ 1411550 w 3010736"/>
              <a:gd name="connsiteY112" fmla="*/ 1056442 h 2015231"/>
              <a:gd name="connsiteX113" fmla="*/ 1464816 w 3010736"/>
              <a:gd name="connsiteY113" fmla="*/ 1047565 h 2015231"/>
              <a:gd name="connsiteX114" fmla="*/ 1553592 w 3010736"/>
              <a:gd name="connsiteY114" fmla="*/ 1012054 h 2015231"/>
              <a:gd name="connsiteX115" fmla="*/ 1624614 w 3010736"/>
              <a:gd name="connsiteY115" fmla="*/ 976543 h 2015231"/>
              <a:gd name="connsiteX116" fmla="*/ 1660124 w 3010736"/>
              <a:gd name="connsiteY116" fmla="*/ 949910 h 2015231"/>
              <a:gd name="connsiteX117" fmla="*/ 1677880 w 3010736"/>
              <a:gd name="connsiteY117" fmla="*/ 932155 h 2015231"/>
              <a:gd name="connsiteX118" fmla="*/ 1651247 w 3010736"/>
              <a:gd name="connsiteY118" fmla="*/ 834501 h 2015231"/>
              <a:gd name="connsiteX119" fmla="*/ 1606858 w 3010736"/>
              <a:gd name="connsiteY119" fmla="*/ 790112 h 2015231"/>
              <a:gd name="connsiteX120" fmla="*/ 1526959 w 3010736"/>
              <a:gd name="connsiteY120" fmla="*/ 763479 h 2015231"/>
              <a:gd name="connsiteX121" fmla="*/ 1464816 w 3010736"/>
              <a:gd name="connsiteY121" fmla="*/ 745724 h 2015231"/>
              <a:gd name="connsiteX122" fmla="*/ 1029810 w 3010736"/>
              <a:gd name="connsiteY122" fmla="*/ 736846 h 2015231"/>
              <a:gd name="connsiteX123" fmla="*/ 932156 w 3010736"/>
              <a:gd name="connsiteY123" fmla="*/ 683580 h 2015231"/>
              <a:gd name="connsiteX124" fmla="*/ 923278 w 3010736"/>
              <a:gd name="connsiteY124" fmla="*/ 656947 h 2015231"/>
              <a:gd name="connsiteX125" fmla="*/ 905523 w 3010736"/>
              <a:gd name="connsiteY125" fmla="*/ 621436 h 2015231"/>
              <a:gd name="connsiteX126" fmla="*/ 887767 w 3010736"/>
              <a:gd name="connsiteY126" fmla="*/ 550415 h 2015231"/>
              <a:gd name="connsiteX127" fmla="*/ 896645 w 3010736"/>
              <a:gd name="connsiteY127" fmla="*/ 363984 h 2015231"/>
              <a:gd name="connsiteX128" fmla="*/ 923278 w 3010736"/>
              <a:gd name="connsiteY128" fmla="*/ 337351 h 2015231"/>
              <a:gd name="connsiteX129" fmla="*/ 1003177 w 3010736"/>
              <a:gd name="connsiteY129" fmla="*/ 248574 h 2015231"/>
              <a:gd name="connsiteX130" fmla="*/ 1056443 w 3010736"/>
              <a:gd name="connsiteY130" fmla="*/ 213064 h 2015231"/>
              <a:gd name="connsiteX131" fmla="*/ 1118587 w 3010736"/>
              <a:gd name="connsiteY131" fmla="*/ 177553 h 2015231"/>
              <a:gd name="connsiteX132" fmla="*/ 1154097 w 3010736"/>
              <a:gd name="connsiteY132" fmla="*/ 150920 h 2015231"/>
              <a:gd name="connsiteX133" fmla="*/ 1180730 w 3010736"/>
              <a:gd name="connsiteY133" fmla="*/ 142042 h 2015231"/>
              <a:gd name="connsiteX134" fmla="*/ 1287262 w 3010736"/>
              <a:gd name="connsiteY134" fmla="*/ 124287 h 2015231"/>
              <a:gd name="connsiteX135" fmla="*/ 1322773 w 3010736"/>
              <a:gd name="connsiteY135" fmla="*/ 115409 h 2015231"/>
              <a:gd name="connsiteX136" fmla="*/ 1402672 w 3010736"/>
              <a:gd name="connsiteY136" fmla="*/ 79899 h 2015231"/>
              <a:gd name="connsiteX137" fmla="*/ 1802167 w 3010736"/>
              <a:gd name="connsiteY137" fmla="*/ 44388 h 2015231"/>
              <a:gd name="connsiteX138" fmla="*/ 1890944 w 3010736"/>
              <a:gd name="connsiteY138" fmla="*/ 26633 h 2015231"/>
              <a:gd name="connsiteX139" fmla="*/ 1953088 w 3010736"/>
              <a:gd name="connsiteY139" fmla="*/ 17755 h 2015231"/>
              <a:gd name="connsiteX140" fmla="*/ 1997476 w 3010736"/>
              <a:gd name="connsiteY140" fmla="*/ 0 h 2015231"/>
              <a:gd name="connsiteX141" fmla="*/ 2299317 w 3010736"/>
              <a:gd name="connsiteY141" fmla="*/ 8877 h 2015231"/>
              <a:gd name="connsiteX142" fmla="*/ 2317072 w 3010736"/>
              <a:gd name="connsiteY142" fmla="*/ 26633 h 2015231"/>
              <a:gd name="connsiteX143" fmla="*/ 2379216 w 3010736"/>
              <a:gd name="connsiteY143" fmla="*/ 44388 h 2015231"/>
              <a:gd name="connsiteX144" fmla="*/ 2459115 w 3010736"/>
              <a:gd name="connsiteY144" fmla="*/ 115409 h 2015231"/>
              <a:gd name="connsiteX145" fmla="*/ 2476870 w 3010736"/>
              <a:gd name="connsiteY145" fmla="*/ 142042 h 2015231"/>
              <a:gd name="connsiteX146" fmla="*/ 2494625 w 3010736"/>
              <a:gd name="connsiteY146" fmla="*/ 204186 h 2015231"/>
              <a:gd name="connsiteX147" fmla="*/ 2521258 w 3010736"/>
              <a:gd name="connsiteY147" fmla="*/ 284085 h 2015231"/>
              <a:gd name="connsiteX148" fmla="*/ 2547891 w 3010736"/>
              <a:gd name="connsiteY148" fmla="*/ 363984 h 2015231"/>
              <a:gd name="connsiteX149" fmla="*/ 2556769 w 3010736"/>
              <a:gd name="connsiteY149" fmla="*/ 390617 h 2015231"/>
              <a:gd name="connsiteX150" fmla="*/ 2565647 w 3010736"/>
              <a:gd name="connsiteY150" fmla="*/ 443883 h 2015231"/>
              <a:gd name="connsiteX151" fmla="*/ 2583402 w 3010736"/>
              <a:gd name="connsiteY151" fmla="*/ 488271 h 2015231"/>
              <a:gd name="connsiteX152" fmla="*/ 2592280 w 3010736"/>
              <a:gd name="connsiteY152" fmla="*/ 514904 h 2015231"/>
              <a:gd name="connsiteX153" fmla="*/ 2583402 w 3010736"/>
              <a:gd name="connsiteY153" fmla="*/ 736846 h 2015231"/>
              <a:gd name="connsiteX154" fmla="*/ 2574524 w 3010736"/>
              <a:gd name="connsiteY154" fmla="*/ 763479 h 2015231"/>
              <a:gd name="connsiteX155" fmla="*/ 2556769 w 3010736"/>
              <a:gd name="connsiteY155" fmla="*/ 781235 h 2015231"/>
              <a:gd name="connsiteX156" fmla="*/ 2530136 w 3010736"/>
              <a:gd name="connsiteY156" fmla="*/ 834501 h 2015231"/>
              <a:gd name="connsiteX157" fmla="*/ 2512381 w 3010736"/>
              <a:gd name="connsiteY157" fmla="*/ 896644 h 2015231"/>
              <a:gd name="connsiteX158" fmla="*/ 2521258 w 3010736"/>
              <a:gd name="connsiteY158" fmla="*/ 923277 h 2015231"/>
              <a:gd name="connsiteX159" fmla="*/ 2565647 w 3010736"/>
              <a:gd name="connsiteY159" fmla="*/ 976543 h 2015231"/>
              <a:gd name="connsiteX160" fmla="*/ 2592280 w 3010736"/>
              <a:gd name="connsiteY160" fmla="*/ 994299 h 2015231"/>
              <a:gd name="connsiteX161" fmla="*/ 2610035 w 3010736"/>
              <a:gd name="connsiteY161" fmla="*/ 1020932 h 2015231"/>
              <a:gd name="connsiteX162" fmla="*/ 2654423 w 3010736"/>
              <a:gd name="connsiteY162" fmla="*/ 1029809 h 2015231"/>
              <a:gd name="connsiteX163" fmla="*/ 2947387 w 3010736"/>
              <a:gd name="connsiteY163" fmla="*/ 1020932 h 2015231"/>
              <a:gd name="connsiteX164" fmla="*/ 2991775 w 3010736"/>
              <a:gd name="connsiteY164" fmla="*/ 1056442 h 201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3010736" h="2015231">
                <a:moveTo>
                  <a:pt x="0" y="1047565"/>
                </a:moveTo>
                <a:cubicBezTo>
                  <a:pt x="44388" y="1044606"/>
                  <a:pt x="88950" y="1043600"/>
                  <a:pt x="133165" y="1038687"/>
                </a:cubicBezTo>
                <a:cubicBezTo>
                  <a:pt x="142466" y="1037654"/>
                  <a:pt x="150440" y="1029809"/>
                  <a:pt x="159798" y="1029809"/>
                </a:cubicBezTo>
                <a:cubicBezTo>
                  <a:pt x="183656" y="1029809"/>
                  <a:pt x="207146" y="1035728"/>
                  <a:pt x="230820" y="1038687"/>
                </a:cubicBezTo>
                <a:cubicBezTo>
                  <a:pt x="248575" y="1062361"/>
                  <a:pt x="265347" y="1086805"/>
                  <a:pt x="284086" y="1109708"/>
                </a:cubicBezTo>
                <a:cubicBezTo>
                  <a:pt x="292036" y="1119425"/>
                  <a:pt x="303422" y="1126125"/>
                  <a:pt x="310719" y="1136341"/>
                </a:cubicBezTo>
                <a:cubicBezTo>
                  <a:pt x="341504" y="1179441"/>
                  <a:pt x="318034" y="1159849"/>
                  <a:pt x="337352" y="1198485"/>
                </a:cubicBezTo>
                <a:cubicBezTo>
                  <a:pt x="342124" y="1208028"/>
                  <a:pt x="349189" y="1216240"/>
                  <a:pt x="355107" y="1225118"/>
                </a:cubicBezTo>
                <a:cubicBezTo>
                  <a:pt x="352935" y="1238152"/>
                  <a:pt x="347635" y="1287021"/>
                  <a:pt x="337352" y="1305017"/>
                </a:cubicBezTo>
                <a:cubicBezTo>
                  <a:pt x="330011" y="1317864"/>
                  <a:pt x="319597" y="1328691"/>
                  <a:pt x="310719" y="1340528"/>
                </a:cubicBezTo>
                <a:cubicBezTo>
                  <a:pt x="287166" y="1434737"/>
                  <a:pt x="305644" y="1323607"/>
                  <a:pt x="319596" y="1402671"/>
                </a:cubicBezTo>
                <a:cubicBezTo>
                  <a:pt x="326814" y="1443574"/>
                  <a:pt x="326104" y="1485492"/>
                  <a:pt x="328474" y="1526959"/>
                </a:cubicBezTo>
                <a:cubicBezTo>
                  <a:pt x="333408" y="1613305"/>
                  <a:pt x="286350" y="1697872"/>
                  <a:pt x="363985" y="1731145"/>
                </a:cubicBezTo>
                <a:cubicBezTo>
                  <a:pt x="375199" y="1735951"/>
                  <a:pt x="387658" y="1737064"/>
                  <a:pt x="399495" y="1740023"/>
                </a:cubicBezTo>
                <a:cubicBezTo>
                  <a:pt x="408373" y="1745941"/>
                  <a:pt x="415460" y="1757584"/>
                  <a:pt x="426128" y="1757778"/>
                </a:cubicBezTo>
                <a:cubicBezTo>
                  <a:pt x="846997" y="1765430"/>
                  <a:pt x="744805" y="1796557"/>
                  <a:pt x="914400" y="1740023"/>
                </a:cubicBezTo>
                <a:cubicBezTo>
                  <a:pt x="970990" y="1683434"/>
                  <a:pt x="948023" y="1713578"/>
                  <a:pt x="985422" y="1651246"/>
                </a:cubicBezTo>
                <a:cubicBezTo>
                  <a:pt x="1007445" y="1563152"/>
                  <a:pt x="1018769" y="1548298"/>
                  <a:pt x="994299" y="1438182"/>
                </a:cubicBezTo>
                <a:cubicBezTo>
                  <a:pt x="990693" y="1421954"/>
                  <a:pt x="940076" y="1413529"/>
                  <a:pt x="932156" y="1411549"/>
                </a:cubicBezTo>
                <a:lnTo>
                  <a:pt x="825623" y="1340528"/>
                </a:lnTo>
                <a:cubicBezTo>
                  <a:pt x="811066" y="1331264"/>
                  <a:pt x="793436" y="1326096"/>
                  <a:pt x="781235" y="1313895"/>
                </a:cubicBezTo>
                <a:cubicBezTo>
                  <a:pt x="727489" y="1260148"/>
                  <a:pt x="755563" y="1278864"/>
                  <a:pt x="701336" y="1251751"/>
                </a:cubicBezTo>
                <a:cubicBezTo>
                  <a:pt x="641453" y="1191868"/>
                  <a:pt x="656011" y="1222306"/>
                  <a:pt x="639192" y="1171852"/>
                </a:cubicBezTo>
                <a:cubicBezTo>
                  <a:pt x="651667" y="835038"/>
                  <a:pt x="568544" y="963114"/>
                  <a:pt x="701336" y="923277"/>
                </a:cubicBezTo>
                <a:cubicBezTo>
                  <a:pt x="714012" y="919474"/>
                  <a:pt x="725010" y="911440"/>
                  <a:pt x="736847" y="905522"/>
                </a:cubicBezTo>
                <a:cubicBezTo>
                  <a:pt x="800704" y="926809"/>
                  <a:pt x="720959" y="900983"/>
                  <a:pt x="798990" y="923277"/>
                </a:cubicBezTo>
                <a:cubicBezTo>
                  <a:pt x="807988" y="925848"/>
                  <a:pt x="816625" y="929584"/>
                  <a:pt x="825623" y="932155"/>
                </a:cubicBezTo>
                <a:cubicBezTo>
                  <a:pt x="837355" y="935507"/>
                  <a:pt x="849710" y="936749"/>
                  <a:pt x="861134" y="941033"/>
                </a:cubicBezTo>
                <a:cubicBezTo>
                  <a:pt x="878288" y="947466"/>
                  <a:pt x="908127" y="964422"/>
                  <a:pt x="923278" y="976543"/>
                </a:cubicBezTo>
                <a:cubicBezTo>
                  <a:pt x="929814" y="981772"/>
                  <a:pt x="933547" y="990556"/>
                  <a:pt x="941033" y="994299"/>
                </a:cubicBezTo>
                <a:cubicBezTo>
                  <a:pt x="951946" y="999756"/>
                  <a:pt x="964707" y="1000217"/>
                  <a:pt x="976544" y="1003176"/>
                </a:cubicBezTo>
                <a:cubicBezTo>
                  <a:pt x="982462" y="1009095"/>
                  <a:pt x="989993" y="1013755"/>
                  <a:pt x="994299" y="1020932"/>
                </a:cubicBezTo>
                <a:cubicBezTo>
                  <a:pt x="1010702" y="1048271"/>
                  <a:pt x="1001190" y="1069823"/>
                  <a:pt x="994299" y="1100831"/>
                </a:cubicBezTo>
                <a:cubicBezTo>
                  <a:pt x="992269" y="1109966"/>
                  <a:pt x="988381" y="1118586"/>
                  <a:pt x="985422" y="1127464"/>
                </a:cubicBezTo>
                <a:cubicBezTo>
                  <a:pt x="917360" y="1124505"/>
                  <a:pt x="848435" y="1129786"/>
                  <a:pt x="781235" y="1118586"/>
                </a:cubicBezTo>
                <a:cubicBezTo>
                  <a:pt x="772004" y="1117048"/>
                  <a:pt x="771838" y="1101297"/>
                  <a:pt x="772357" y="1091953"/>
                </a:cubicBezTo>
                <a:cubicBezTo>
                  <a:pt x="777225" y="1004331"/>
                  <a:pt x="764093" y="967226"/>
                  <a:pt x="825623" y="923277"/>
                </a:cubicBezTo>
                <a:cubicBezTo>
                  <a:pt x="833238" y="917838"/>
                  <a:pt x="843379" y="917359"/>
                  <a:pt x="852257" y="914400"/>
                </a:cubicBezTo>
                <a:cubicBezTo>
                  <a:pt x="899604" y="917359"/>
                  <a:pt x="947073" y="918779"/>
                  <a:pt x="994299" y="923277"/>
                </a:cubicBezTo>
                <a:cubicBezTo>
                  <a:pt x="1009320" y="924708"/>
                  <a:pt x="1024559" y="926857"/>
                  <a:pt x="1038688" y="932155"/>
                </a:cubicBezTo>
                <a:cubicBezTo>
                  <a:pt x="1048678" y="935901"/>
                  <a:pt x="1055778" y="945138"/>
                  <a:pt x="1065321" y="949910"/>
                </a:cubicBezTo>
                <a:cubicBezTo>
                  <a:pt x="1087177" y="960838"/>
                  <a:pt x="1124759" y="964256"/>
                  <a:pt x="1145220" y="967666"/>
                </a:cubicBezTo>
                <a:cubicBezTo>
                  <a:pt x="1216241" y="1015013"/>
                  <a:pt x="1130424" y="952870"/>
                  <a:pt x="1189608" y="1012054"/>
                </a:cubicBezTo>
                <a:cubicBezTo>
                  <a:pt x="1197153" y="1019599"/>
                  <a:pt x="1207363" y="1023891"/>
                  <a:pt x="1216241" y="1029809"/>
                </a:cubicBezTo>
                <a:cubicBezTo>
                  <a:pt x="1225119" y="1026850"/>
                  <a:pt x="1235567" y="1026778"/>
                  <a:pt x="1242874" y="1020932"/>
                </a:cubicBezTo>
                <a:cubicBezTo>
                  <a:pt x="1251206" y="1014267"/>
                  <a:pt x="1255857" y="1003842"/>
                  <a:pt x="1260629" y="994299"/>
                </a:cubicBezTo>
                <a:cubicBezTo>
                  <a:pt x="1269430" y="976697"/>
                  <a:pt x="1275491" y="939197"/>
                  <a:pt x="1278385" y="923277"/>
                </a:cubicBezTo>
                <a:cubicBezTo>
                  <a:pt x="1281605" y="905567"/>
                  <a:pt x="1281208" y="886963"/>
                  <a:pt x="1287262" y="870011"/>
                </a:cubicBezTo>
                <a:cubicBezTo>
                  <a:pt x="1296164" y="845085"/>
                  <a:pt x="1310936" y="822664"/>
                  <a:pt x="1322773" y="798990"/>
                </a:cubicBezTo>
                <a:cubicBezTo>
                  <a:pt x="1328691" y="787153"/>
                  <a:pt x="1337318" y="776318"/>
                  <a:pt x="1340528" y="763479"/>
                </a:cubicBezTo>
                <a:cubicBezTo>
                  <a:pt x="1343487" y="751642"/>
                  <a:pt x="1346759" y="739879"/>
                  <a:pt x="1349406" y="727969"/>
                </a:cubicBezTo>
                <a:cubicBezTo>
                  <a:pt x="1352679" y="713239"/>
                  <a:pt x="1354314" y="698138"/>
                  <a:pt x="1358284" y="683580"/>
                </a:cubicBezTo>
                <a:cubicBezTo>
                  <a:pt x="1363208" y="665524"/>
                  <a:pt x="1364810" y="645287"/>
                  <a:pt x="1376039" y="630314"/>
                </a:cubicBezTo>
                <a:lnTo>
                  <a:pt x="1402672" y="594803"/>
                </a:lnTo>
                <a:cubicBezTo>
                  <a:pt x="1408590" y="565211"/>
                  <a:pt x="1408331" y="533675"/>
                  <a:pt x="1420427" y="506027"/>
                </a:cubicBezTo>
                <a:cubicBezTo>
                  <a:pt x="1429691" y="484852"/>
                  <a:pt x="1449198" y="469798"/>
                  <a:pt x="1464816" y="452761"/>
                </a:cubicBezTo>
                <a:cubicBezTo>
                  <a:pt x="1522228" y="390130"/>
                  <a:pt x="1497380" y="403636"/>
                  <a:pt x="1562470" y="390617"/>
                </a:cubicBezTo>
                <a:cubicBezTo>
                  <a:pt x="1731146" y="396535"/>
                  <a:pt x="1926523" y="317103"/>
                  <a:pt x="2068497" y="408372"/>
                </a:cubicBezTo>
                <a:cubicBezTo>
                  <a:pt x="2153168" y="462803"/>
                  <a:pt x="2064089" y="609655"/>
                  <a:pt x="2059620" y="710213"/>
                </a:cubicBezTo>
                <a:cubicBezTo>
                  <a:pt x="2058169" y="742867"/>
                  <a:pt x="2058228" y="776051"/>
                  <a:pt x="2050742" y="807868"/>
                </a:cubicBezTo>
                <a:cubicBezTo>
                  <a:pt x="2040657" y="850729"/>
                  <a:pt x="2003010" y="888667"/>
                  <a:pt x="1970843" y="914400"/>
                </a:cubicBezTo>
                <a:cubicBezTo>
                  <a:pt x="1956047" y="926237"/>
                  <a:pt x="1940539" y="937234"/>
                  <a:pt x="1926455" y="949910"/>
                </a:cubicBezTo>
                <a:cubicBezTo>
                  <a:pt x="1866448" y="1003916"/>
                  <a:pt x="1905943" y="986341"/>
                  <a:pt x="1855433" y="1003176"/>
                </a:cubicBezTo>
                <a:cubicBezTo>
                  <a:pt x="1849515" y="1009095"/>
                  <a:pt x="1845164" y="1017189"/>
                  <a:pt x="1837678" y="1020932"/>
                </a:cubicBezTo>
                <a:cubicBezTo>
                  <a:pt x="1760947" y="1059298"/>
                  <a:pt x="1807003" y="1015086"/>
                  <a:pt x="1740023" y="1065320"/>
                </a:cubicBezTo>
                <a:cubicBezTo>
                  <a:pt x="1714515" y="1084451"/>
                  <a:pt x="1712986" y="1094294"/>
                  <a:pt x="1695635" y="1118586"/>
                </a:cubicBezTo>
                <a:cubicBezTo>
                  <a:pt x="1687035" y="1130626"/>
                  <a:pt x="1677880" y="1142260"/>
                  <a:pt x="1669002" y="1154097"/>
                </a:cubicBezTo>
                <a:cubicBezTo>
                  <a:pt x="1666043" y="1186648"/>
                  <a:pt x="1660124" y="1219065"/>
                  <a:pt x="1660124" y="1251751"/>
                </a:cubicBezTo>
                <a:cubicBezTo>
                  <a:pt x="1660124" y="1370080"/>
                  <a:pt x="1663153" y="1497715"/>
                  <a:pt x="1686757" y="1615736"/>
                </a:cubicBezTo>
                <a:cubicBezTo>
                  <a:pt x="1715852" y="1761212"/>
                  <a:pt x="1681381" y="1716892"/>
                  <a:pt x="1740023" y="1775534"/>
                </a:cubicBezTo>
                <a:cubicBezTo>
                  <a:pt x="1742982" y="1784412"/>
                  <a:pt x="1744086" y="1794143"/>
                  <a:pt x="1748901" y="1802167"/>
                </a:cubicBezTo>
                <a:cubicBezTo>
                  <a:pt x="1774609" y="1845011"/>
                  <a:pt x="1809928" y="1810353"/>
                  <a:pt x="1855433" y="1793289"/>
                </a:cubicBezTo>
                <a:cubicBezTo>
                  <a:pt x="1906962" y="1773965"/>
                  <a:pt x="1903977" y="1768186"/>
                  <a:pt x="1944210" y="1740023"/>
                </a:cubicBezTo>
                <a:cubicBezTo>
                  <a:pt x="1961692" y="1727786"/>
                  <a:pt x="1979721" y="1716349"/>
                  <a:pt x="1997476" y="1704512"/>
                </a:cubicBezTo>
                <a:cubicBezTo>
                  <a:pt x="2000435" y="1695634"/>
                  <a:pt x="2006354" y="1687237"/>
                  <a:pt x="2006354" y="1677879"/>
                </a:cubicBezTo>
                <a:cubicBezTo>
                  <a:pt x="2006354" y="1676557"/>
                  <a:pt x="1992784" y="1620760"/>
                  <a:pt x="1988598" y="1615736"/>
                </a:cubicBezTo>
                <a:cubicBezTo>
                  <a:pt x="1979126" y="1604369"/>
                  <a:pt x="1965934" y="1596444"/>
                  <a:pt x="1953088" y="1589103"/>
                </a:cubicBezTo>
                <a:cubicBezTo>
                  <a:pt x="1847766" y="1528918"/>
                  <a:pt x="1898011" y="1558461"/>
                  <a:pt x="1837678" y="1535836"/>
                </a:cubicBezTo>
                <a:cubicBezTo>
                  <a:pt x="1752755" y="1503990"/>
                  <a:pt x="1827109" y="1529354"/>
                  <a:pt x="1766657" y="1509203"/>
                </a:cubicBezTo>
                <a:cubicBezTo>
                  <a:pt x="1760738" y="1503285"/>
                  <a:pt x="1756918" y="1493853"/>
                  <a:pt x="1748901" y="1491448"/>
                </a:cubicBezTo>
                <a:cubicBezTo>
                  <a:pt x="1683966" y="1471968"/>
                  <a:pt x="1670033" y="1484532"/>
                  <a:pt x="1606858" y="1500326"/>
                </a:cubicBezTo>
                <a:cubicBezTo>
                  <a:pt x="1609817" y="1612776"/>
                  <a:pt x="1610255" y="1725321"/>
                  <a:pt x="1615736" y="1837677"/>
                </a:cubicBezTo>
                <a:cubicBezTo>
                  <a:pt x="1616192" y="1847024"/>
                  <a:pt x="1620429" y="1855940"/>
                  <a:pt x="1624614" y="1864310"/>
                </a:cubicBezTo>
                <a:cubicBezTo>
                  <a:pt x="1629386" y="1873853"/>
                  <a:pt x="1636451" y="1882065"/>
                  <a:pt x="1642369" y="1890943"/>
                </a:cubicBezTo>
                <a:cubicBezTo>
                  <a:pt x="1645328" y="1902780"/>
                  <a:pt x="1641874" y="1918643"/>
                  <a:pt x="1651247" y="1926454"/>
                </a:cubicBezTo>
                <a:cubicBezTo>
                  <a:pt x="1662839" y="1936114"/>
                  <a:pt x="1680789" y="1932633"/>
                  <a:pt x="1695635" y="1935332"/>
                </a:cubicBezTo>
                <a:cubicBezTo>
                  <a:pt x="1713345" y="1938552"/>
                  <a:pt x="1731300" y="1940437"/>
                  <a:pt x="1748901" y="1944209"/>
                </a:cubicBezTo>
                <a:cubicBezTo>
                  <a:pt x="1772762" y="1949322"/>
                  <a:pt x="1819923" y="1961965"/>
                  <a:pt x="1819923" y="1961965"/>
                </a:cubicBezTo>
                <a:cubicBezTo>
                  <a:pt x="1831760" y="1970843"/>
                  <a:pt x="1840786" y="1986506"/>
                  <a:pt x="1855433" y="1988598"/>
                </a:cubicBezTo>
                <a:cubicBezTo>
                  <a:pt x="2122375" y="2026732"/>
                  <a:pt x="2002866" y="1953719"/>
                  <a:pt x="2095130" y="2015231"/>
                </a:cubicBezTo>
                <a:cubicBezTo>
                  <a:pt x="2130641" y="2012272"/>
                  <a:pt x="2168104" y="2018338"/>
                  <a:pt x="2201662" y="2006353"/>
                </a:cubicBezTo>
                <a:cubicBezTo>
                  <a:pt x="2214125" y="2001902"/>
                  <a:pt x="2217242" y="1983896"/>
                  <a:pt x="2219418" y="1970842"/>
                </a:cubicBezTo>
                <a:cubicBezTo>
                  <a:pt x="2229196" y="1912172"/>
                  <a:pt x="2218364" y="1849716"/>
                  <a:pt x="2237173" y="1793289"/>
                </a:cubicBezTo>
                <a:lnTo>
                  <a:pt x="2263806" y="1713390"/>
                </a:lnTo>
                <a:cubicBezTo>
                  <a:pt x="2266765" y="1704512"/>
                  <a:pt x="2270113" y="1695755"/>
                  <a:pt x="2272684" y="1686757"/>
                </a:cubicBezTo>
                <a:lnTo>
                  <a:pt x="2290439" y="1624613"/>
                </a:lnTo>
                <a:cubicBezTo>
                  <a:pt x="2287480" y="1612776"/>
                  <a:pt x="2285419" y="1600678"/>
                  <a:pt x="2281561" y="1589103"/>
                </a:cubicBezTo>
                <a:cubicBezTo>
                  <a:pt x="2273329" y="1564407"/>
                  <a:pt x="2263617" y="1538156"/>
                  <a:pt x="2246051" y="1518081"/>
                </a:cubicBezTo>
                <a:cubicBezTo>
                  <a:pt x="2232272" y="1502333"/>
                  <a:pt x="2222459" y="1476004"/>
                  <a:pt x="2201662" y="1473693"/>
                </a:cubicBezTo>
                <a:lnTo>
                  <a:pt x="2121763" y="1464815"/>
                </a:lnTo>
                <a:cubicBezTo>
                  <a:pt x="2109926" y="1455937"/>
                  <a:pt x="2099187" y="1445367"/>
                  <a:pt x="2086253" y="1438182"/>
                </a:cubicBezTo>
                <a:cubicBezTo>
                  <a:pt x="2051431" y="1418837"/>
                  <a:pt x="2041326" y="1422041"/>
                  <a:pt x="2006354" y="1411549"/>
                </a:cubicBezTo>
                <a:cubicBezTo>
                  <a:pt x="1988428" y="1406171"/>
                  <a:pt x="1971549" y="1396871"/>
                  <a:pt x="1953088" y="1393794"/>
                </a:cubicBezTo>
                <a:cubicBezTo>
                  <a:pt x="1875751" y="1380904"/>
                  <a:pt x="1917285" y="1389282"/>
                  <a:pt x="1828800" y="1367161"/>
                </a:cubicBezTo>
                <a:cubicBezTo>
                  <a:pt x="1687340" y="1371581"/>
                  <a:pt x="1496443" y="1384805"/>
                  <a:pt x="1349406" y="1367161"/>
                </a:cubicBezTo>
                <a:cubicBezTo>
                  <a:pt x="1338812" y="1365890"/>
                  <a:pt x="1331455" y="1355607"/>
                  <a:pt x="1322773" y="1349405"/>
                </a:cubicBezTo>
                <a:cubicBezTo>
                  <a:pt x="1310733" y="1340805"/>
                  <a:pt x="1299099" y="1331650"/>
                  <a:pt x="1287262" y="1322772"/>
                </a:cubicBezTo>
                <a:cubicBezTo>
                  <a:pt x="1284303" y="1310935"/>
                  <a:pt x="1281737" y="1298993"/>
                  <a:pt x="1278385" y="1287262"/>
                </a:cubicBezTo>
                <a:cubicBezTo>
                  <a:pt x="1268006" y="1250936"/>
                  <a:pt x="1256743" y="1247179"/>
                  <a:pt x="1278385" y="1198485"/>
                </a:cubicBezTo>
                <a:cubicBezTo>
                  <a:pt x="1282718" y="1188735"/>
                  <a:pt x="1296140" y="1186648"/>
                  <a:pt x="1305018" y="1180730"/>
                </a:cubicBezTo>
                <a:cubicBezTo>
                  <a:pt x="1313896" y="1168893"/>
                  <a:pt x="1325034" y="1158453"/>
                  <a:pt x="1331651" y="1145219"/>
                </a:cubicBezTo>
                <a:cubicBezTo>
                  <a:pt x="1337107" y="1134306"/>
                  <a:pt x="1333760" y="1119860"/>
                  <a:pt x="1340528" y="1109708"/>
                </a:cubicBezTo>
                <a:cubicBezTo>
                  <a:pt x="1362535" y="1076698"/>
                  <a:pt x="1378035" y="1063890"/>
                  <a:pt x="1411550" y="1056442"/>
                </a:cubicBezTo>
                <a:cubicBezTo>
                  <a:pt x="1429122" y="1052537"/>
                  <a:pt x="1447061" y="1050524"/>
                  <a:pt x="1464816" y="1047565"/>
                </a:cubicBezTo>
                <a:cubicBezTo>
                  <a:pt x="1494408" y="1035728"/>
                  <a:pt x="1526262" y="1028452"/>
                  <a:pt x="1553592" y="1012054"/>
                </a:cubicBezTo>
                <a:cubicBezTo>
                  <a:pt x="1606005" y="980606"/>
                  <a:pt x="1581611" y="990878"/>
                  <a:pt x="1624614" y="976543"/>
                </a:cubicBezTo>
                <a:cubicBezTo>
                  <a:pt x="1636451" y="967665"/>
                  <a:pt x="1648757" y="959382"/>
                  <a:pt x="1660124" y="949910"/>
                </a:cubicBezTo>
                <a:cubicBezTo>
                  <a:pt x="1666554" y="944552"/>
                  <a:pt x="1677047" y="940483"/>
                  <a:pt x="1677880" y="932155"/>
                </a:cubicBezTo>
                <a:cubicBezTo>
                  <a:pt x="1681937" y="891591"/>
                  <a:pt x="1675859" y="862630"/>
                  <a:pt x="1651247" y="834501"/>
                </a:cubicBezTo>
                <a:cubicBezTo>
                  <a:pt x="1637468" y="818753"/>
                  <a:pt x="1626709" y="796729"/>
                  <a:pt x="1606858" y="790112"/>
                </a:cubicBezTo>
                <a:lnTo>
                  <a:pt x="1526959" y="763479"/>
                </a:lnTo>
                <a:cubicBezTo>
                  <a:pt x="1513313" y="758930"/>
                  <a:pt x="1477380" y="746198"/>
                  <a:pt x="1464816" y="745724"/>
                </a:cubicBezTo>
                <a:cubicBezTo>
                  <a:pt x="1319887" y="740255"/>
                  <a:pt x="1174812" y="739805"/>
                  <a:pt x="1029810" y="736846"/>
                </a:cubicBezTo>
                <a:cubicBezTo>
                  <a:pt x="949246" y="696564"/>
                  <a:pt x="980811" y="716018"/>
                  <a:pt x="932156" y="683580"/>
                </a:cubicBezTo>
                <a:cubicBezTo>
                  <a:pt x="929197" y="674702"/>
                  <a:pt x="926964" y="665548"/>
                  <a:pt x="923278" y="656947"/>
                </a:cubicBezTo>
                <a:cubicBezTo>
                  <a:pt x="918065" y="644783"/>
                  <a:pt x="909708" y="633991"/>
                  <a:pt x="905523" y="621436"/>
                </a:cubicBezTo>
                <a:cubicBezTo>
                  <a:pt x="897806" y="598286"/>
                  <a:pt x="887767" y="550415"/>
                  <a:pt x="887767" y="550415"/>
                </a:cubicBezTo>
                <a:cubicBezTo>
                  <a:pt x="890726" y="488271"/>
                  <a:pt x="886417" y="425352"/>
                  <a:pt x="896645" y="363984"/>
                </a:cubicBezTo>
                <a:cubicBezTo>
                  <a:pt x="898709" y="351600"/>
                  <a:pt x="914879" y="346683"/>
                  <a:pt x="923278" y="337351"/>
                </a:cubicBezTo>
                <a:cubicBezTo>
                  <a:pt x="928422" y="331635"/>
                  <a:pt x="983157" y="264145"/>
                  <a:pt x="1003177" y="248574"/>
                </a:cubicBezTo>
                <a:cubicBezTo>
                  <a:pt x="1020021" y="235473"/>
                  <a:pt x="1037357" y="222607"/>
                  <a:pt x="1056443" y="213064"/>
                </a:cubicBezTo>
                <a:cubicBezTo>
                  <a:pt x="1091117" y="195727"/>
                  <a:pt x="1089311" y="198465"/>
                  <a:pt x="1118587" y="177553"/>
                </a:cubicBezTo>
                <a:cubicBezTo>
                  <a:pt x="1130627" y="168953"/>
                  <a:pt x="1141251" y="158261"/>
                  <a:pt x="1154097" y="150920"/>
                </a:cubicBezTo>
                <a:cubicBezTo>
                  <a:pt x="1162222" y="146277"/>
                  <a:pt x="1171554" y="143877"/>
                  <a:pt x="1180730" y="142042"/>
                </a:cubicBezTo>
                <a:cubicBezTo>
                  <a:pt x="1216031" y="134982"/>
                  <a:pt x="1252336" y="133019"/>
                  <a:pt x="1287262" y="124287"/>
                </a:cubicBezTo>
                <a:cubicBezTo>
                  <a:pt x="1299099" y="121328"/>
                  <a:pt x="1311444" y="119940"/>
                  <a:pt x="1322773" y="115409"/>
                </a:cubicBezTo>
                <a:cubicBezTo>
                  <a:pt x="1330539" y="112303"/>
                  <a:pt x="1382601" y="81990"/>
                  <a:pt x="1402672" y="79899"/>
                </a:cubicBezTo>
                <a:cubicBezTo>
                  <a:pt x="1535643" y="66048"/>
                  <a:pt x="1669002" y="56225"/>
                  <a:pt x="1802167" y="44388"/>
                </a:cubicBezTo>
                <a:cubicBezTo>
                  <a:pt x="1831759" y="38470"/>
                  <a:pt x="1861225" y="31878"/>
                  <a:pt x="1890944" y="26633"/>
                </a:cubicBezTo>
                <a:cubicBezTo>
                  <a:pt x="1911551" y="22997"/>
                  <a:pt x="1932788" y="22830"/>
                  <a:pt x="1953088" y="17755"/>
                </a:cubicBezTo>
                <a:cubicBezTo>
                  <a:pt x="1968548" y="13890"/>
                  <a:pt x="1982680" y="5918"/>
                  <a:pt x="1997476" y="0"/>
                </a:cubicBezTo>
                <a:cubicBezTo>
                  <a:pt x="2098090" y="2959"/>
                  <a:pt x="2199008" y="518"/>
                  <a:pt x="2299317" y="8877"/>
                </a:cubicBezTo>
                <a:cubicBezTo>
                  <a:pt x="2307658" y="9572"/>
                  <a:pt x="2309895" y="22327"/>
                  <a:pt x="2317072" y="26633"/>
                </a:cubicBezTo>
                <a:cubicBezTo>
                  <a:pt x="2326166" y="32089"/>
                  <a:pt x="2372588" y="42731"/>
                  <a:pt x="2379216" y="44388"/>
                </a:cubicBezTo>
                <a:cubicBezTo>
                  <a:pt x="2411238" y="65736"/>
                  <a:pt x="2434791" y="78922"/>
                  <a:pt x="2459115" y="115409"/>
                </a:cubicBezTo>
                <a:cubicBezTo>
                  <a:pt x="2465033" y="124287"/>
                  <a:pt x="2472098" y="132499"/>
                  <a:pt x="2476870" y="142042"/>
                </a:cubicBezTo>
                <a:cubicBezTo>
                  <a:pt x="2484550" y="157402"/>
                  <a:pt x="2490072" y="189387"/>
                  <a:pt x="2494625" y="204186"/>
                </a:cubicBezTo>
                <a:cubicBezTo>
                  <a:pt x="2502881" y="231018"/>
                  <a:pt x="2512380" y="257452"/>
                  <a:pt x="2521258" y="284085"/>
                </a:cubicBezTo>
                <a:lnTo>
                  <a:pt x="2547891" y="363984"/>
                </a:lnTo>
                <a:cubicBezTo>
                  <a:pt x="2550850" y="372862"/>
                  <a:pt x="2555231" y="381386"/>
                  <a:pt x="2556769" y="390617"/>
                </a:cubicBezTo>
                <a:cubicBezTo>
                  <a:pt x="2559728" y="408372"/>
                  <a:pt x="2560911" y="426517"/>
                  <a:pt x="2565647" y="443883"/>
                </a:cubicBezTo>
                <a:cubicBezTo>
                  <a:pt x="2569840" y="459257"/>
                  <a:pt x="2577807" y="473350"/>
                  <a:pt x="2583402" y="488271"/>
                </a:cubicBezTo>
                <a:cubicBezTo>
                  <a:pt x="2586688" y="497033"/>
                  <a:pt x="2589321" y="506026"/>
                  <a:pt x="2592280" y="514904"/>
                </a:cubicBezTo>
                <a:cubicBezTo>
                  <a:pt x="2589321" y="588885"/>
                  <a:pt x="2588677" y="662994"/>
                  <a:pt x="2583402" y="736846"/>
                </a:cubicBezTo>
                <a:cubicBezTo>
                  <a:pt x="2582735" y="746180"/>
                  <a:pt x="2579339" y="755455"/>
                  <a:pt x="2574524" y="763479"/>
                </a:cubicBezTo>
                <a:cubicBezTo>
                  <a:pt x="2570218" y="770656"/>
                  <a:pt x="2562687" y="775316"/>
                  <a:pt x="2556769" y="781235"/>
                </a:cubicBezTo>
                <a:cubicBezTo>
                  <a:pt x="2534454" y="848178"/>
                  <a:pt x="2564555" y="765662"/>
                  <a:pt x="2530136" y="834501"/>
                </a:cubicBezTo>
                <a:cubicBezTo>
                  <a:pt x="2523766" y="847240"/>
                  <a:pt x="2515226" y="885261"/>
                  <a:pt x="2512381" y="896644"/>
                </a:cubicBezTo>
                <a:cubicBezTo>
                  <a:pt x="2515340" y="905522"/>
                  <a:pt x="2517073" y="914907"/>
                  <a:pt x="2521258" y="923277"/>
                </a:cubicBezTo>
                <a:cubicBezTo>
                  <a:pt x="2531234" y="943228"/>
                  <a:pt x="2548819" y="962520"/>
                  <a:pt x="2565647" y="976543"/>
                </a:cubicBezTo>
                <a:cubicBezTo>
                  <a:pt x="2573844" y="983374"/>
                  <a:pt x="2583402" y="988380"/>
                  <a:pt x="2592280" y="994299"/>
                </a:cubicBezTo>
                <a:cubicBezTo>
                  <a:pt x="2598198" y="1003177"/>
                  <a:pt x="2600771" y="1015638"/>
                  <a:pt x="2610035" y="1020932"/>
                </a:cubicBezTo>
                <a:cubicBezTo>
                  <a:pt x="2623136" y="1028418"/>
                  <a:pt x="2639334" y="1029809"/>
                  <a:pt x="2654423" y="1029809"/>
                </a:cubicBezTo>
                <a:cubicBezTo>
                  <a:pt x="2752122" y="1029809"/>
                  <a:pt x="2849732" y="1023891"/>
                  <a:pt x="2947387" y="1020932"/>
                </a:cubicBezTo>
                <a:cubicBezTo>
                  <a:pt x="3017578" y="1040986"/>
                  <a:pt x="3024763" y="1023454"/>
                  <a:pt x="2991775" y="105644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0124CE-7516-4676-974D-61AA0013D924}"/>
              </a:ext>
            </a:extLst>
          </p:cNvPr>
          <p:cNvCxnSpPr>
            <a:cxnSpLocks/>
          </p:cNvCxnSpPr>
          <p:nvPr/>
        </p:nvCxnSpPr>
        <p:spPr>
          <a:xfrm>
            <a:off x="9688516" y="5366651"/>
            <a:ext cx="489827" cy="267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52C4BC2-7D4A-4670-AEB2-24E9F5F6CD2B}"/>
              </a:ext>
            </a:extLst>
          </p:cNvPr>
          <p:cNvSpPr txBox="1"/>
          <p:nvPr/>
        </p:nvSpPr>
        <p:spPr>
          <a:xfrm flipH="1">
            <a:off x="8732970" y="4314284"/>
            <a:ext cx="337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Some form of communication about your data (ex. manuscript)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D444C6F-D1CD-448D-A94D-2B95CC64CE66}"/>
              </a:ext>
            </a:extLst>
          </p:cNvPr>
          <p:cNvSpPr txBox="1"/>
          <p:nvPr/>
        </p:nvSpPr>
        <p:spPr>
          <a:xfrm rot="16200000">
            <a:off x="-1030698" y="5298031"/>
            <a:ext cx="2632230" cy="5232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Analysis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67058E-9D8E-4171-857B-856E79781D24}"/>
              </a:ext>
            </a:extLst>
          </p:cNvPr>
          <p:cNvSpPr/>
          <p:nvPr/>
        </p:nvSpPr>
        <p:spPr>
          <a:xfrm>
            <a:off x="2032986" y="2263806"/>
            <a:ext cx="8939814" cy="3897297"/>
          </a:xfrm>
          <a:custGeom>
            <a:avLst/>
            <a:gdLst>
              <a:gd name="connsiteX0" fmla="*/ 0 w 8939814"/>
              <a:gd name="connsiteY0" fmla="*/ 3169328 h 3897297"/>
              <a:gd name="connsiteX1" fmla="*/ 168676 w 8939814"/>
              <a:gd name="connsiteY1" fmla="*/ 3169328 h 3897297"/>
              <a:gd name="connsiteX2" fmla="*/ 221942 w 8939814"/>
              <a:gd name="connsiteY2" fmla="*/ 3213716 h 3897297"/>
              <a:gd name="connsiteX3" fmla="*/ 239697 w 8939814"/>
              <a:gd name="connsiteY3" fmla="*/ 3249227 h 3897297"/>
              <a:gd name="connsiteX4" fmla="*/ 266331 w 8939814"/>
              <a:gd name="connsiteY4" fmla="*/ 3275860 h 3897297"/>
              <a:gd name="connsiteX5" fmla="*/ 292964 w 8939814"/>
              <a:gd name="connsiteY5" fmla="*/ 3320248 h 3897297"/>
              <a:gd name="connsiteX6" fmla="*/ 346230 w 8939814"/>
              <a:gd name="connsiteY6" fmla="*/ 3391270 h 3897297"/>
              <a:gd name="connsiteX7" fmla="*/ 399496 w 8939814"/>
              <a:gd name="connsiteY7" fmla="*/ 3462291 h 3897297"/>
              <a:gd name="connsiteX8" fmla="*/ 426129 w 8939814"/>
              <a:gd name="connsiteY8" fmla="*/ 3497802 h 3897297"/>
              <a:gd name="connsiteX9" fmla="*/ 452762 w 8939814"/>
              <a:gd name="connsiteY9" fmla="*/ 3506679 h 3897297"/>
              <a:gd name="connsiteX10" fmla="*/ 523783 w 8939814"/>
              <a:gd name="connsiteY10" fmla="*/ 3568823 h 3897297"/>
              <a:gd name="connsiteX11" fmla="*/ 568171 w 8939814"/>
              <a:gd name="connsiteY11" fmla="*/ 3577701 h 3897297"/>
              <a:gd name="connsiteX12" fmla="*/ 639193 w 8939814"/>
              <a:gd name="connsiteY12" fmla="*/ 3595456 h 3897297"/>
              <a:gd name="connsiteX13" fmla="*/ 674703 w 8939814"/>
              <a:gd name="connsiteY13" fmla="*/ 3613211 h 3897297"/>
              <a:gd name="connsiteX14" fmla="*/ 790113 w 8939814"/>
              <a:gd name="connsiteY14" fmla="*/ 3595456 h 3897297"/>
              <a:gd name="connsiteX15" fmla="*/ 825624 w 8939814"/>
              <a:gd name="connsiteY15" fmla="*/ 3568823 h 3897297"/>
              <a:gd name="connsiteX16" fmla="*/ 887767 w 8939814"/>
              <a:gd name="connsiteY16" fmla="*/ 3488924 h 3897297"/>
              <a:gd name="connsiteX17" fmla="*/ 905523 w 8939814"/>
              <a:gd name="connsiteY17" fmla="*/ 3471169 h 3897297"/>
              <a:gd name="connsiteX18" fmla="*/ 941033 w 8939814"/>
              <a:gd name="connsiteY18" fmla="*/ 3391270 h 3897297"/>
              <a:gd name="connsiteX19" fmla="*/ 967666 w 8939814"/>
              <a:gd name="connsiteY19" fmla="*/ 3329126 h 3897297"/>
              <a:gd name="connsiteX20" fmla="*/ 967666 w 8939814"/>
              <a:gd name="connsiteY20" fmla="*/ 3178206 h 3897297"/>
              <a:gd name="connsiteX21" fmla="*/ 958789 w 8939814"/>
              <a:gd name="connsiteY21" fmla="*/ 3142695 h 3897297"/>
              <a:gd name="connsiteX22" fmla="*/ 923278 w 8939814"/>
              <a:gd name="connsiteY22" fmla="*/ 3107184 h 3897297"/>
              <a:gd name="connsiteX23" fmla="*/ 914400 w 8939814"/>
              <a:gd name="connsiteY23" fmla="*/ 3062796 h 3897297"/>
              <a:gd name="connsiteX24" fmla="*/ 905523 w 8939814"/>
              <a:gd name="connsiteY24" fmla="*/ 3036163 h 3897297"/>
              <a:gd name="connsiteX25" fmla="*/ 896645 w 8939814"/>
              <a:gd name="connsiteY25" fmla="*/ 3000652 h 3897297"/>
              <a:gd name="connsiteX26" fmla="*/ 905523 w 8939814"/>
              <a:gd name="connsiteY26" fmla="*/ 2840854 h 3897297"/>
              <a:gd name="connsiteX27" fmla="*/ 914400 w 8939814"/>
              <a:gd name="connsiteY27" fmla="*/ 2805344 h 3897297"/>
              <a:gd name="connsiteX28" fmla="*/ 967666 w 8939814"/>
              <a:gd name="connsiteY28" fmla="*/ 2752077 h 3897297"/>
              <a:gd name="connsiteX29" fmla="*/ 1029810 w 8939814"/>
              <a:gd name="connsiteY29" fmla="*/ 2707689 h 3897297"/>
              <a:gd name="connsiteX30" fmla="*/ 1065321 w 8939814"/>
              <a:gd name="connsiteY30" fmla="*/ 2672178 h 3897297"/>
              <a:gd name="connsiteX31" fmla="*/ 1091954 w 8939814"/>
              <a:gd name="connsiteY31" fmla="*/ 2663301 h 3897297"/>
              <a:gd name="connsiteX32" fmla="*/ 1109709 w 8939814"/>
              <a:gd name="connsiteY32" fmla="*/ 2645545 h 3897297"/>
              <a:gd name="connsiteX33" fmla="*/ 1136342 w 8939814"/>
              <a:gd name="connsiteY33" fmla="*/ 2636668 h 3897297"/>
              <a:gd name="connsiteX34" fmla="*/ 1429305 w 8939814"/>
              <a:gd name="connsiteY34" fmla="*/ 2618912 h 3897297"/>
              <a:gd name="connsiteX35" fmla="*/ 1571348 w 8939814"/>
              <a:gd name="connsiteY35" fmla="*/ 2592279 h 3897297"/>
              <a:gd name="connsiteX36" fmla="*/ 1704513 w 8939814"/>
              <a:gd name="connsiteY36" fmla="*/ 2583402 h 3897297"/>
              <a:gd name="connsiteX37" fmla="*/ 1802167 w 8939814"/>
              <a:gd name="connsiteY37" fmla="*/ 2556769 h 3897297"/>
              <a:gd name="connsiteX38" fmla="*/ 1899822 w 8939814"/>
              <a:gd name="connsiteY38" fmla="*/ 2530136 h 3897297"/>
              <a:gd name="connsiteX39" fmla="*/ 1944210 w 8939814"/>
              <a:gd name="connsiteY39" fmla="*/ 2503503 h 3897297"/>
              <a:gd name="connsiteX40" fmla="*/ 1961965 w 8939814"/>
              <a:gd name="connsiteY40" fmla="*/ 2485747 h 3897297"/>
              <a:gd name="connsiteX41" fmla="*/ 1988598 w 8939814"/>
              <a:gd name="connsiteY41" fmla="*/ 2467992 h 3897297"/>
              <a:gd name="connsiteX42" fmla="*/ 2006354 w 8939814"/>
              <a:gd name="connsiteY42" fmla="*/ 2441359 h 3897297"/>
              <a:gd name="connsiteX43" fmla="*/ 2059620 w 8939814"/>
              <a:gd name="connsiteY43" fmla="*/ 2405848 h 3897297"/>
              <a:gd name="connsiteX44" fmla="*/ 2077375 w 8939814"/>
              <a:gd name="connsiteY44" fmla="*/ 2352582 h 3897297"/>
              <a:gd name="connsiteX45" fmla="*/ 2104008 w 8939814"/>
              <a:gd name="connsiteY45" fmla="*/ 2192784 h 3897297"/>
              <a:gd name="connsiteX46" fmla="*/ 2121764 w 8939814"/>
              <a:gd name="connsiteY46" fmla="*/ 2121763 h 3897297"/>
              <a:gd name="connsiteX47" fmla="*/ 2175030 w 8939814"/>
              <a:gd name="connsiteY47" fmla="*/ 2077375 h 3897297"/>
              <a:gd name="connsiteX48" fmla="*/ 2254929 w 8939814"/>
              <a:gd name="connsiteY48" fmla="*/ 2032986 h 3897297"/>
              <a:gd name="connsiteX49" fmla="*/ 2308195 w 8939814"/>
              <a:gd name="connsiteY49" fmla="*/ 1988598 h 3897297"/>
              <a:gd name="connsiteX50" fmla="*/ 2343705 w 8939814"/>
              <a:gd name="connsiteY50" fmla="*/ 1961965 h 3897297"/>
              <a:gd name="connsiteX51" fmla="*/ 2361461 w 8939814"/>
              <a:gd name="connsiteY51" fmla="*/ 1944210 h 3897297"/>
              <a:gd name="connsiteX52" fmla="*/ 2467993 w 8939814"/>
              <a:gd name="connsiteY52" fmla="*/ 1890944 h 3897297"/>
              <a:gd name="connsiteX53" fmla="*/ 2503503 w 8939814"/>
              <a:gd name="connsiteY53" fmla="*/ 1873188 h 3897297"/>
              <a:gd name="connsiteX54" fmla="*/ 2539014 w 8939814"/>
              <a:gd name="connsiteY54" fmla="*/ 1855433 h 3897297"/>
              <a:gd name="connsiteX55" fmla="*/ 2574525 w 8939814"/>
              <a:gd name="connsiteY55" fmla="*/ 1828800 h 3897297"/>
              <a:gd name="connsiteX56" fmla="*/ 2645546 w 8939814"/>
              <a:gd name="connsiteY56" fmla="*/ 1775534 h 3897297"/>
              <a:gd name="connsiteX57" fmla="*/ 2707690 w 8939814"/>
              <a:gd name="connsiteY57" fmla="*/ 1748901 h 3897297"/>
              <a:gd name="connsiteX58" fmla="*/ 2743200 w 8939814"/>
              <a:gd name="connsiteY58" fmla="*/ 1731145 h 3897297"/>
              <a:gd name="connsiteX59" fmla="*/ 3790765 w 8939814"/>
              <a:gd name="connsiteY59" fmla="*/ 1757778 h 3897297"/>
              <a:gd name="connsiteX60" fmla="*/ 4003830 w 8939814"/>
              <a:gd name="connsiteY60" fmla="*/ 1793289 h 3897297"/>
              <a:gd name="connsiteX61" fmla="*/ 4234649 w 8939814"/>
              <a:gd name="connsiteY61" fmla="*/ 1828800 h 3897297"/>
              <a:gd name="connsiteX62" fmla="*/ 4341181 w 8939814"/>
              <a:gd name="connsiteY62" fmla="*/ 1837677 h 3897297"/>
              <a:gd name="connsiteX63" fmla="*/ 4438835 w 8939814"/>
              <a:gd name="connsiteY63" fmla="*/ 1873188 h 3897297"/>
              <a:gd name="connsiteX64" fmla="*/ 5868140 w 8939814"/>
              <a:gd name="connsiteY64" fmla="*/ 1864311 h 3897297"/>
              <a:gd name="connsiteX65" fmla="*/ 5948039 w 8939814"/>
              <a:gd name="connsiteY65" fmla="*/ 1855433 h 3897297"/>
              <a:gd name="connsiteX66" fmla="*/ 5992428 w 8939814"/>
              <a:gd name="connsiteY66" fmla="*/ 1846555 h 3897297"/>
              <a:gd name="connsiteX67" fmla="*/ 6027938 w 8939814"/>
              <a:gd name="connsiteY67" fmla="*/ 1811044 h 3897297"/>
              <a:gd name="connsiteX68" fmla="*/ 6258758 w 8939814"/>
              <a:gd name="connsiteY68" fmla="*/ 1757778 h 3897297"/>
              <a:gd name="connsiteX69" fmla="*/ 6516210 w 8939814"/>
              <a:gd name="connsiteY69" fmla="*/ 1606858 h 3897297"/>
              <a:gd name="connsiteX70" fmla="*/ 6587231 w 8939814"/>
              <a:gd name="connsiteY70" fmla="*/ 1562470 h 3897297"/>
              <a:gd name="connsiteX71" fmla="*/ 6667131 w 8939814"/>
              <a:gd name="connsiteY71" fmla="*/ 1509204 h 3897297"/>
              <a:gd name="connsiteX72" fmla="*/ 6693764 w 8939814"/>
              <a:gd name="connsiteY72" fmla="*/ 1473693 h 3897297"/>
              <a:gd name="connsiteX73" fmla="*/ 6800296 w 8939814"/>
              <a:gd name="connsiteY73" fmla="*/ 1429305 h 3897297"/>
              <a:gd name="connsiteX74" fmla="*/ 6915705 w 8939814"/>
              <a:gd name="connsiteY74" fmla="*/ 1376039 h 3897297"/>
              <a:gd name="connsiteX75" fmla="*/ 6960094 w 8939814"/>
              <a:gd name="connsiteY75" fmla="*/ 1340528 h 3897297"/>
              <a:gd name="connsiteX76" fmla="*/ 7048870 w 8939814"/>
              <a:gd name="connsiteY76" fmla="*/ 1313895 h 3897297"/>
              <a:gd name="connsiteX77" fmla="*/ 7093259 w 8939814"/>
              <a:gd name="connsiteY77" fmla="*/ 1233996 h 3897297"/>
              <a:gd name="connsiteX78" fmla="*/ 7102136 w 8939814"/>
              <a:gd name="connsiteY78" fmla="*/ 790112 h 3897297"/>
              <a:gd name="connsiteX79" fmla="*/ 7119892 w 8939814"/>
              <a:gd name="connsiteY79" fmla="*/ 701336 h 3897297"/>
              <a:gd name="connsiteX80" fmla="*/ 7146525 w 8939814"/>
              <a:gd name="connsiteY80" fmla="*/ 656947 h 3897297"/>
              <a:gd name="connsiteX81" fmla="*/ 7164280 w 8939814"/>
              <a:gd name="connsiteY81" fmla="*/ 621437 h 3897297"/>
              <a:gd name="connsiteX82" fmla="*/ 7199791 w 8939814"/>
              <a:gd name="connsiteY82" fmla="*/ 541538 h 3897297"/>
              <a:gd name="connsiteX83" fmla="*/ 7217546 w 8939814"/>
              <a:gd name="connsiteY83" fmla="*/ 443883 h 3897297"/>
              <a:gd name="connsiteX84" fmla="*/ 7235301 w 8939814"/>
              <a:gd name="connsiteY84" fmla="*/ 417250 h 3897297"/>
              <a:gd name="connsiteX85" fmla="*/ 7279690 w 8939814"/>
              <a:gd name="connsiteY85" fmla="*/ 355107 h 3897297"/>
              <a:gd name="connsiteX86" fmla="*/ 7288567 w 8939814"/>
              <a:gd name="connsiteY86" fmla="*/ 301841 h 3897297"/>
              <a:gd name="connsiteX87" fmla="*/ 7315200 w 8939814"/>
              <a:gd name="connsiteY87" fmla="*/ 284085 h 3897297"/>
              <a:gd name="connsiteX88" fmla="*/ 7412855 w 8939814"/>
              <a:gd name="connsiteY88" fmla="*/ 168676 h 3897297"/>
              <a:gd name="connsiteX89" fmla="*/ 7439488 w 8939814"/>
              <a:gd name="connsiteY89" fmla="*/ 150920 h 3897297"/>
              <a:gd name="connsiteX90" fmla="*/ 7483876 w 8939814"/>
              <a:gd name="connsiteY90" fmla="*/ 142043 h 3897297"/>
              <a:gd name="connsiteX91" fmla="*/ 7563775 w 8939814"/>
              <a:gd name="connsiteY91" fmla="*/ 124287 h 3897297"/>
              <a:gd name="connsiteX92" fmla="*/ 7643674 w 8939814"/>
              <a:gd name="connsiteY92" fmla="*/ 97654 h 3897297"/>
              <a:gd name="connsiteX93" fmla="*/ 7812350 w 8939814"/>
              <a:gd name="connsiteY93" fmla="*/ 62144 h 3897297"/>
              <a:gd name="connsiteX94" fmla="*/ 7901127 w 8939814"/>
              <a:gd name="connsiteY94" fmla="*/ 26633 h 3897297"/>
              <a:gd name="connsiteX95" fmla="*/ 7989903 w 8939814"/>
              <a:gd name="connsiteY95" fmla="*/ 17755 h 3897297"/>
              <a:gd name="connsiteX96" fmla="*/ 8078680 w 8939814"/>
              <a:gd name="connsiteY96" fmla="*/ 0 h 3897297"/>
              <a:gd name="connsiteX97" fmla="*/ 8256233 w 8939814"/>
              <a:gd name="connsiteY97" fmla="*/ 26633 h 3897297"/>
              <a:gd name="connsiteX98" fmla="*/ 8380521 w 8939814"/>
              <a:gd name="connsiteY98" fmla="*/ 62144 h 3897297"/>
              <a:gd name="connsiteX99" fmla="*/ 8478175 w 8939814"/>
              <a:gd name="connsiteY99" fmla="*/ 88777 h 3897297"/>
              <a:gd name="connsiteX100" fmla="*/ 8540319 w 8939814"/>
              <a:gd name="connsiteY100" fmla="*/ 106532 h 3897297"/>
              <a:gd name="connsiteX101" fmla="*/ 8602463 w 8939814"/>
              <a:gd name="connsiteY101" fmla="*/ 115410 h 3897297"/>
              <a:gd name="connsiteX102" fmla="*/ 8646851 w 8939814"/>
              <a:gd name="connsiteY102" fmla="*/ 142043 h 3897297"/>
              <a:gd name="connsiteX103" fmla="*/ 8726750 w 8939814"/>
              <a:gd name="connsiteY103" fmla="*/ 159798 h 3897297"/>
              <a:gd name="connsiteX104" fmla="*/ 8806649 w 8939814"/>
              <a:gd name="connsiteY104" fmla="*/ 186431 h 3897297"/>
              <a:gd name="connsiteX105" fmla="*/ 8877670 w 8939814"/>
              <a:gd name="connsiteY105" fmla="*/ 257452 h 3897297"/>
              <a:gd name="connsiteX106" fmla="*/ 8913181 w 8939814"/>
              <a:gd name="connsiteY106" fmla="*/ 310718 h 3897297"/>
              <a:gd name="connsiteX107" fmla="*/ 8930936 w 8939814"/>
              <a:gd name="connsiteY107" fmla="*/ 372862 h 3897297"/>
              <a:gd name="connsiteX108" fmla="*/ 8939814 w 8939814"/>
              <a:gd name="connsiteY108" fmla="*/ 435006 h 3897297"/>
              <a:gd name="connsiteX109" fmla="*/ 8886548 w 8939814"/>
              <a:gd name="connsiteY109" fmla="*/ 497149 h 3897297"/>
              <a:gd name="connsiteX110" fmla="*/ 8833282 w 8939814"/>
              <a:gd name="connsiteY110" fmla="*/ 532660 h 3897297"/>
              <a:gd name="connsiteX111" fmla="*/ 8806649 w 8939814"/>
              <a:gd name="connsiteY111" fmla="*/ 559293 h 3897297"/>
              <a:gd name="connsiteX112" fmla="*/ 8753383 w 8939814"/>
              <a:gd name="connsiteY112" fmla="*/ 594804 h 3897297"/>
              <a:gd name="connsiteX113" fmla="*/ 8700117 w 8939814"/>
              <a:gd name="connsiteY113" fmla="*/ 648070 h 3897297"/>
              <a:gd name="connsiteX114" fmla="*/ 8549197 w 8939814"/>
              <a:gd name="connsiteY114" fmla="*/ 639192 h 3897297"/>
              <a:gd name="connsiteX115" fmla="*/ 8487053 w 8939814"/>
              <a:gd name="connsiteY115" fmla="*/ 603681 h 3897297"/>
              <a:gd name="connsiteX116" fmla="*/ 8469297 w 8939814"/>
              <a:gd name="connsiteY116" fmla="*/ 585926 h 3897297"/>
              <a:gd name="connsiteX117" fmla="*/ 8416031 w 8939814"/>
              <a:gd name="connsiteY117" fmla="*/ 577048 h 3897297"/>
              <a:gd name="connsiteX118" fmla="*/ 8353888 w 8939814"/>
              <a:gd name="connsiteY118" fmla="*/ 559293 h 3897297"/>
              <a:gd name="connsiteX119" fmla="*/ 8318377 w 8939814"/>
              <a:gd name="connsiteY119" fmla="*/ 550415 h 3897297"/>
              <a:gd name="connsiteX120" fmla="*/ 8211845 w 8939814"/>
              <a:gd name="connsiteY120" fmla="*/ 532660 h 3897297"/>
              <a:gd name="connsiteX121" fmla="*/ 8185212 w 8939814"/>
              <a:gd name="connsiteY121" fmla="*/ 523782 h 3897297"/>
              <a:gd name="connsiteX122" fmla="*/ 7936637 w 8939814"/>
              <a:gd name="connsiteY122" fmla="*/ 532660 h 3897297"/>
              <a:gd name="connsiteX123" fmla="*/ 7910004 w 8939814"/>
              <a:gd name="connsiteY123" fmla="*/ 550415 h 3897297"/>
              <a:gd name="connsiteX124" fmla="*/ 7883371 w 8939814"/>
              <a:gd name="connsiteY124" fmla="*/ 559293 h 3897297"/>
              <a:gd name="connsiteX125" fmla="*/ 7865616 w 8939814"/>
              <a:gd name="connsiteY125" fmla="*/ 585926 h 3897297"/>
              <a:gd name="connsiteX126" fmla="*/ 7856738 w 8939814"/>
              <a:gd name="connsiteY126" fmla="*/ 621437 h 3897297"/>
              <a:gd name="connsiteX127" fmla="*/ 7803472 w 8939814"/>
              <a:gd name="connsiteY127" fmla="*/ 710213 h 3897297"/>
              <a:gd name="connsiteX128" fmla="*/ 7776839 w 8939814"/>
              <a:gd name="connsiteY128" fmla="*/ 825623 h 3897297"/>
              <a:gd name="connsiteX129" fmla="*/ 7759084 w 8939814"/>
              <a:gd name="connsiteY129" fmla="*/ 896644 h 3897297"/>
              <a:gd name="connsiteX130" fmla="*/ 7732451 w 8939814"/>
              <a:gd name="connsiteY130" fmla="*/ 967666 h 3897297"/>
              <a:gd name="connsiteX131" fmla="*/ 7723573 w 8939814"/>
              <a:gd name="connsiteY131" fmla="*/ 1083076 h 3897297"/>
              <a:gd name="connsiteX132" fmla="*/ 7696940 w 8939814"/>
              <a:gd name="connsiteY132" fmla="*/ 1171852 h 3897297"/>
              <a:gd name="connsiteX133" fmla="*/ 7679185 w 8939814"/>
              <a:gd name="connsiteY133" fmla="*/ 1207363 h 3897297"/>
              <a:gd name="connsiteX134" fmla="*/ 7661430 w 8939814"/>
              <a:gd name="connsiteY134" fmla="*/ 1260629 h 3897297"/>
              <a:gd name="connsiteX135" fmla="*/ 7652552 w 8939814"/>
              <a:gd name="connsiteY135" fmla="*/ 1287262 h 3897297"/>
              <a:gd name="connsiteX136" fmla="*/ 7634797 w 8939814"/>
              <a:gd name="connsiteY136" fmla="*/ 1322773 h 3897297"/>
              <a:gd name="connsiteX137" fmla="*/ 7625919 w 8939814"/>
              <a:gd name="connsiteY137" fmla="*/ 1349406 h 3897297"/>
              <a:gd name="connsiteX138" fmla="*/ 7581531 w 8939814"/>
              <a:gd name="connsiteY138" fmla="*/ 1420427 h 3897297"/>
              <a:gd name="connsiteX139" fmla="*/ 7563775 w 8939814"/>
              <a:gd name="connsiteY139" fmla="*/ 1447060 h 3897297"/>
              <a:gd name="connsiteX140" fmla="*/ 7546020 w 8939814"/>
              <a:gd name="connsiteY140" fmla="*/ 1482571 h 3897297"/>
              <a:gd name="connsiteX141" fmla="*/ 7528264 w 8939814"/>
              <a:gd name="connsiteY141" fmla="*/ 1500326 h 3897297"/>
              <a:gd name="connsiteX142" fmla="*/ 7492754 w 8939814"/>
              <a:gd name="connsiteY142" fmla="*/ 1553592 h 3897297"/>
              <a:gd name="connsiteX143" fmla="*/ 7474998 w 8939814"/>
              <a:gd name="connsiteY143" fmla="*/ 1580225 h 3897297"/>
              <a:gd name="connsiteX144" fmla="*/ 7386222 w 8939814"/>
              <a:gd name="connsiteY144" fmla="*/ 1660124 h 3897297"/>
              <a:gd name="connsiteX145" fmla="*/ 7315200 w 8939814"/>
              <a:gd name="connsiteY145" fmla="*/ 1740023 h 3897297"/>
              <a:gd name="connsiteX146" fmla="*/ 7217546 w 8939814"/>
              <a:gd name="connsiteY146" fmla="*/ 1793289 h 3897297"/>
              <a:gd name="connsiteX147" fmla="*/ 7146525 w 8939814"/>
              <a:gd name="connsiteY147" fmla="*/ 1828800 h 3897297"/>
              <a:gd name="connsiteX148" fmla="*/ 7119892 w 8939814"/>
              <a:gd name="connsiteY148" fmla="*/ 1846555 h 3897297"/>
              <a:gd name="connsiteX149" fmla="*/ 7084381 w 8939814"/>
              <a:gd name="connsiteY149" fmla="*/ 1855433 h 3897297"/>
              <a:gd name="connsiteX150" fmla="*/ 7048870 w 8939814"/>
              <a:gd name="connsiteY150" fmla="*/ 1873188 h 3897297"/>
              <a:gd name="connsiteX151" fmla="*/ 6960094 w 8939814"/>
              <a:gd name="connsiteY151" fmla="*/ 1890944 h 3897297"/>
              <a:gd name="connsiteX152" fmla="*/ 6622742 w 8939814"/>
              <a:gd name="connsiteY152" fmla="*/ 1882066 h 3897297"/>
              <a:gd name="connsiteX153" fmla="*/ 6560598 w 8939814"/>
              <a:gd name="connsiteY153" fmla="*/ 1846555 h 3897297"/>
              <a:gd name="connsiteX154" fmla="*/ 6516210 w 8939814"/>
              <a:gd name="connsiteY154" fmla="*/ 1837677 h 3897297"/>
              <a:gd name="connsiteX155" fmla="*/ 6480699 w 8939814"/>
              <a:gd name="connsiteY155" fmla="*/ 1828800 h 3897297"/>
              <a:gd name="connsiteX156" fmla="*/ 6436311 w 8939814"/>
              <a:gd name="connsiteY156" fmla="*/ 1819922 h 3897297"/>
              <a:gd name="connsiteX157" fmla="*/ 6365290 w 8939814"/>
              <a:gd name="connsiteY157" fmla="*/ 1802167 h 3897297"/>
              <a:gd name="connsiteX158" fmla="*/ 6294268 w 8939814"/>
              <a:gd name="connsiteY158" fmla="*/ 1793289 h 3897297"/>
              <a:gd name="connsiteX159" fmla="*/ 6241002 w 8939814"/>
              <a:gd name="connsiteY159" fmla="*/ 1775534 h 3897297"/>
              <a:gd name="connsiteX160" fmla="*/ 6169981 w 8939814"/>
              <a:gd name="connsiteY160" fmla="*/ 1748901 h 3897297"/>
              <a:gd name="connsiteX161" fmla="*/ 6116715 w 8939814"/>
              <a:gd name="connsiteY161" fmla="*/ 1713390 h 3897297"/>
              <a:gd name="connsiteX162" fmla="*/ 6098960 w 8939814"/>
              <a:gd name="connsiteY162" fmla="*/ 1677879 h 3897297"/>
              <a:gd name="connsiteX163" fmla="*/ 6027938 w 8939814"/>
              <a:gd name="connsiteY163" fmla="*/ 1642369 h 3897297"/>
              <a:gd name="connsiteX164" fmla="*/ 5921406 w 8939814"/>
              <a:gd name="connsiteY164" fmla="*/ 1553592 h 3897297"/>
              <a:gd name="connsiteX165" fmla="*/ 5868140 w 8939814"/>
              <a:gd name="connsiteY165" fmla="*/ 1509204 h 3897297"/>
              <a:gd name="connsiteX166" fmla="*/ 5779364 w 8939814"/>
              <a:gd name="connsiteY166" fmla="*/ 1447060 h 3897297"/>
              <a:gd name="connsiteX167" fmla="*/ 5663954 w 8939814"/>
              <a:gd name="connsiteY167" fmla="*/ 1384916 h 3897297"/>
              <a:gd name="connsiteX168" fmla="*/ 5592932 w 8939814"/>
              <a:gd name="connsiteY168" fmla="*/ 1340528 h 3897297"/>
              <a:gd name="connsiteX169" fmla="*/ 5539666 w 8939814"/>
              <a:gd name="connsiteY169" fmla="*/ 1305017 h 3897297"/>
              <a:gd name="connsiteX170" fmla="*/ 5477523 w 8939814"/>
              <a:gd name="connsiteY170" fmla="*/ 1269507 h 3897297"/>
              <a:gd name="connsiteX171" fmla="*/ 5433134 w 8939814"/>
              <a:gd name="connsiteY171" fmla="*/ 1242874 h 3897297"/>
              <a:gd name="connsiteX172" fmla="*/ 5388746 w 8939814"/>
              <a:gd name="connsiteY172" fmla="*/ 1216241 h 3897297"/>
              <a:gd name="connsiteX173" fmla="*/ 5326602 w 8939814"/>
              <a:gd name="connsiteY173" fmla="*/ 1189608 h 3897297"/>
              <a:gd name="connsiteX174" fmla="*/ 5255581 w 8939814"/>
              <a:gd name="connsiteY174" fmla="*/ 1109709 h 3897297"/>
              <a:gd name="connsiteX175" fmla="*/ 5237826 w 8939814"/>
              <a:gd name="connsiteY175" fmla="*/ 1083076 h 3897297"/>
              <a:gd name="connsiteX176" fmla="*/ 5220070 w 8939814"/>
              <a:gd name="connsiteY176" fmla="*/ 1020932 h 3897297"/>
              <a:gd name="connsiteX177" fmla="*/ 5202315 w 8939814"/>
              <a:gd name="connsiteY177" fmla="*/ 994299 h 3897297"/>
              <a:gd name="connsiteX178" fmla="*/ 5184560 w 8939814"/>
              <a:gd name="connsiteY178" fmla="*/ 958788 h 3897297"/>
              <a:gd name="connsiteX179" fmla="*/ 5140171 w 8939814"/>
              <a:gd name="connsiteY179" fmla="*/ 834501 h 3897297"/>
              <a:gd name="connsiteX180" fmla="*/ 5122416 w 8939814"/>
              <a:gd name="connsiteY180" fmla="*/ 807868 h 3897297"/>
              <a:gd name="connsiteX181" fmla="*/ 5086905 w 8939814"/>
              <a:gd name="connsiteY181" fmla="*/ 727969 h 3897297"/>
              <a:gd name="connsiteX182" fmla="*/ 5060272 w 8939814"/>
              <a:gd name="connsiteY182" fmla="*/ 621437 h 3897297"/>
              <a:gd name="connsiteX183" fmla="*/ 5078028 w 8939814"/>
              <a:gd name="connsiteY183" fmla="*/ 568171 h 3897297"/>
              <a:gd name="connsiteX184" fmla="*/ 5095783 w 8939814"/>
              <a:gd name="connsiteY184" fmla="*/ 532660 h 3897297"/>
              <a:gd name="connsiteX185" fmla="*/ 5131294 w 8939814"/>
              <a:gd name="connsiteY185" fmla="*/ 452761 h 3897297"/>
              <a:gd name="connsiteX186" fmla="*/ 5157927 w 8939814"/>
              <a:gd name="connsiteY186" fmla="*/ 408373 h 3897297"/>
              <a:gd name="connsiteX187" fmla="*/ 5220070 w 8939814"/>
              <a:gd name="connsiteY187" fmla="*/ 346229 h 3897297"/>
              <a:gd name="connsiteX188" fmla="*/ 5282214 w 8939814"/>
              <a:gd name="connsiteY188" fmla="*/ 310718 h 3897297"/>
              <a:gd name="connsiteX189" fmla="*/ 5362113 w 8939814"/>
              <a:gd name="connsiteY189" fmla="*/ 275208 h 3897297"/>
              <a:gd name="connsiteX190" fmla="*/ 5450890 w 8939814"/>
              <a:gd name="connsiteY190" fmla="*/ 230819 h 3897297"/>
              <a:gd name="connsiteX191" fmla="*/ 5566299 w 8939814"/>
              <a:gd name="connsiteY191" fmla="*/ 213064 h 3897297"/>
              <a:gd name="connsiteX192" fmla="*/ 5628443 w 8939814"/>
              <a:gd name="connsiteY192" fmla="*/ 177553 h 3897297"/>
              <a:gd name="connsiteX193" fmla="*/ 5717220 w 8939814"/>
              <a:gd name="connsiteY193" fmla="*/ 168676 h 3897297"/>
              <a:gd name="connsiteX194" fmla="*/ 5948039 w 8939814"/>
              <a:gd name="connsiteY194" fmla="*/ 150920 h 3897297"/>
              <a:gd name="connsiteX195" fmla="*/ 6054571 w 8939814"/>
              <a:gd name="connsiteY195" fmla="*/ 124287 h 3897297"/>
              <a:gd name="connsiteX196" fmla="*/ 6223247 w 8939814"/>
              <a:gd name="connsiteY196" fmla="*/ 106532 h 3897297"/>
              <a:gd name="connsiteX197" fmla="*/ 6285391 w 8939814"/>
              <a:gd name="connsiteY197" fmla="*/ 88777 h 3897297"/>
              <a:gd name="connsiteX198" fmla="*/ 6436311 w 8939814"/>
              <a:gd name="connsiteY198" fmla="*/ 71021 h 3897297"/>
              <a:gd name="connsiteX199" fmla="*/ 6498455 w 8939814"/>
              <a:gd name="connsiteY199" fmla="*/ 62144 h 3897297"/>
              <a:gd name="connsiteX200" fmla="*/ 7679185 w 8939814"/>
              <a:gd name="connsiteY200" fmla="*/ 71021 h 3897297"/>
              <a:gd name="connsiteX201" fmla="*/ 7714696 w 8939814"/>
              <a:gd name="connsiteY201" fmla="*/ 79899 h 3897297"/>
              <a:gd name="connsiteX202" fmla="*/ 7821228 w 8939814"/>
              <a:gd name="connsiteY202" fmla="*/ 124287 h 3897297"/>
              <a:gd name="connsiteX203" fmla="*/ 7856738 w 8939814"/>
              <a:gd name="connsiteY203" fmla="*/ 133165 h 3897297"/>
              <a:gd name="connsiteX204" fmla="*/ 7892249 w 8939814"/>
              <a:gd name="connsiteY204" fmla="*/ 150920 h 3897297"/>
              <a:gd name="connsiteX205" fmla="*/ 7954393 w 8939814"/>
              <a:gd name="connsiteY205" fmla="*/ 168676 h 3897297"/>
              <a:gd name="connsiteX206" fmla="*/ 7989903 w 8939814"/>
              <a:gd name="connsiteY206" fmla="*/ 204186 h 3897297"/>
              <a:gd name="connsiteX207" fmla="*/ 8052047 w 8939814"/>
              <a:gd name="connsiteY207" fmla="*/ 230819 h 3897297"/>
              <a:gd name="connsiteX208" fmla="*/ 8078680 w 8939814"/>
              <a:gd name="connsiteY208" fmla="*/ 248575 h 3897297"/>
              <a:gd name="connsiteX209" fmla="*/ 8140824 w 8939814"/>
              <a:gd name="connsiteY209" fmla="*/ 284085 h 3897297"/>
              <a:gd name="connsiteX210" fmla="*/ 8185212 w 8939814"/>
              <a:gd name="connsiteY210" fmla="*/ 328474 h 3897297"/>
              <a:gd name="connsiteX211" fmla="*/ 8229600 w 8939814"/>
              <a:gd name="connsiteY211" fmla="*/ 363984 h 3897297"/>
              <a:gd name="connsiteX212" fmla="*/ 8256233 w 8939814"/>
              <a:gd name="connsiteY212" fmla="*/ 381740 h 3897297"/>
              <a:gd name="connsiteX213" fmla="*/ 8273989 w 8939814"/>
              <a:gd name="connsiteY213" fmla="*/ 399495 h 3897297"/>
              <a:gd name="connsiteX214" fmla="*/ 8300622 w 8939814"/>
              <a:gd name="connsiteY214" fmla="*/ 417250 h 3897297"/>
              <a:gd name="connsiteX215" fmla="*/ 8398276 w 8939814"/>
              <a:gd name="connsiteY215" fmla="*/ 532660 h 3897297"/>
              <a:gd name="connsiteX216" fmla="*/ 8460420 w 8939814"/>
              <a:gd name="connsiteY216" fmla="*/ 603681 h 3897297"/>
              <a:gd name="connsiteX217" fmla="*/ 8495931 w 8939814"/>
              <a:gd name="connsiteY217" fmla="*/ 639192 h 3897297"/>
              <a:gd name="connsiteX218" fmla="*/ 8522564 w 8939814"/>
              <a:gd name="connsiteY218" fmla="*/ 692458 h 3897297"/>
              <a:gd name="connsiteX219" fmla="*/ 8575830 w 8939814"/>
              <a:gd name="connsiteY219" fmla="*/ 781235 h 3897297"/>
              <a:gd name="connsiteX220" fmla="*/ 8584707 w 8939814"/>
              <a:gd name="connsiteY220" fmla="*/ 816745 h 3897297"/>
              <a:gd name="connsiteX221" fmla="*/ 8602463 w 8939814"/>
              <a:gd name="connsiteY221" fmla="*/ 870011 h 3897297"/>
              <a:gd name="connsiteX222" fmla="*/ 8611340 w 8939814"/>
              <a:gd name="connsiteY222" fmla="*/ 923277 h 3897297"/>
              <a:gd name="connsiteX223" fmla="*/ 8620218 w 8939814"/>
              <a:gd name="connsiteY223" fmla="*/ 958788 h 3897297"/>
              <a:gd name="connsiteX224" fmla="*/ 8602463 w 8939814"/>
              <a:gd name="connsiteY224" fmla="*/ 1100831 h 3897297"/>
              <a:gd name="connsiteX225" fmla="*/ 8566952 w 8939814"/>
              <a:gd name="connsiteY225" fmla="*/ 1162975 h 3897297"/>
              <a:gd name="connsiteX226" fmla="*/ 8531441 w 8939814"/>
              <a:gd name="connsiteY226" fmla="*/ 1233996 h 3897297"/>
              <a:gd name="connsiteX227" fmla="*/ 8487053 w 8939814"/>
              <a:gd name="connsiteY227" fmla="*/ 1331650 h 3897297"/>
              <a:gd name="connsiteX228" fmla="*/ 8442664 w 8939814"/>
              <a:gd name="connsiteY228" fmla="*/ 1411549 h 3897297"/>
              <a:gd name="connsiteX229" fmla="*/ 8424909 w 8939814"/>
              <a:gd name="connsiteY229" fmla="*/ 1429305 h 3897297"/>
              <a:gd name="connsiteX230" fmla="*/ 8389398 w 8939814"/>
              <a:gd name="connsiteY230" fmla="*/ 1482571 h 3897297"/>
              <a:gd name="connsiteX231" fmla="*/ 8371643 w 8939814"/>
              <a:gd name="connsiteY231" fmla="*/ 1518081 h 3897297"/>
              <a:gd name="connsiteX232" fmla="*/ 8327255 w 8939814"/>
              <a:gd name="connsiteY232" fmla="*/ 1562470 h 3897297"/>
              <a:gd name="connsiteX233" fmla="*/ 8282866 w 8939814"/>
              <a:gd name="connsiteY233" fmla="*/ 1606858 h 3897297"/>
              <a:gd name="connsiteX234" fmla="*/ 8256233 w 8939814"/>
              <a:gd name="connsiteY234" fmla="*/ 1633491 h 3897297"/>
              <a:gd name="connsiteX235" fmla="*/ 8220723 w 8939814"/>
              <a:gd name="connsiteY235" fmla="*/ 1686757 h 3897297"/>
              <a:gd name="connsiteX236" fmla="*/ 8176334 w 8939814"/>
              <a:gd name="connsiteY236" fmla="*/ 1704512 h 3897297"/>
              <a:gd name="connsiteX237" fmla="*/ 8140824 w 8939814"/>
              <a:gd name="connsiteY237" fmla="*/ 1731145 h 3897297"/>
              <a:gd name="connsiteX238" fmla="*/ 8087558 w 8939814"/>
              <a:gd name="connsiteY238" fmla="*/ 1748901 h 3897297"/>
              <a:gd name="connsiteX239" fmla="*/ 7981026 w 8939814"/>
              <a:gd name="connsiteY239" fmla="*/ 1775534 h 3897297"/>
              <a:gd name="connsiteX240" fmla="*/ 7856738 w 8939814"/>
              <a:gd name="connsiteY240" fmla="*/ 1819922 h 3897297"/>
              <a:gd name="connsiteX241" fmla="*/ 7812350 w 8939814"/>
              <a:gd name="connsiteY241" fmla="*/ 1837677 h 3897297"/>
              <a:gd name="connsiteX242" fmla="*/ 7759084 w 8939814"/>
              <a:gd name="connsiteY242" fmla="*/ 1864311 h 3897297"/>
              <a:gd name="connsiteX243" fmla="*/ 7670307 w 8939814"/>
              <a:gd name="connsiteY243" fmla="*/ 1873188 h 3897297"/>
              <a:gd name="connsiteX244" fmla="*/ 7332956 w 8939814"/>
              <a:gd name="connsiteY244" fmla="*/ 1917577 h 3897297"/>
              <a:gd name="connsiteX245" fmla="*/ 7261934 w 8939814"/>
              <a:gd name="connsiteY245" fmla="*/ 1935332 h 3897297"/>
              <a:gd name="connsiteX246" fmla="*/ 7093259 w 8939814"/>
              <a:gd name="connsiteY246" fmla="*/ 1944210 h 3897297"/>
              <a:gd name="connsiteX247" fmla="*/ 7013360 w 8939814"/>
              <a:gd name="connsiteY247" fmla="*/ 1953087 h 3897297"/>
              <a:gd name="connsiteX248" fmla="*/ 6951216 w 8939814"/>
              <a:gd name="connsiteY248" fmla="*/ 1979720 h 3897297"/>
              <a:gd name="connsiteX249" fmla="*/ 6862439 w 8939814"/>
              <a:gd name="connsiteY249" fmla="*/ 1988598 h 3897297"/>
              <a:gd name="connsiteX250" fmla="*/ 6391923 w 8939814"/>
              <a:gd name="connsiteY250" fmla="*/ 1953087 h 3897297"/>
              <a:gd name="connsiteX251" fmla="*/ 6303146 w 8939814"/>
              <a:gd name="connsiteY251" fmla="*/ 1926454 h 3897297"/>
              <a:gd name="connsiteX252" fmla="*/ 6249880 w 8939814"/>
              <a:gd name="connsiteY252" fmla="*/ 1908699 h 3897297"/>
              <a:gd name="connsiteX253" fmla="*/ 6205492 w 8939814"/>
              <a:gd name="connsiteY253" fmla="*/ 1899821 h 3897297"/>
              <a:gd name="connsiteX254" fmla="*/ 6169981 w 8939814"/>
              <a:gd name="connsiteY254" fmla="*/ 1873188 h 3897297"/>
              <a:gd name="connsiteX255" fmla="*/ 6125593 w 8939814"/>
              <a:gd name="connsiteY255" fmla="*/ 1855433 h 3897297"/>
              <a:gd name="connsiteX256" fmla="*/ 6063449 w 8939814"/>
              <a:gd name="connsiteY256" fmla="*/ 1802167 h 3897297"/>
              <a:gd name="connsiteX257" fmla="*/ 5992428 w 8939814"/>
              <a:gd name="connsiteY257" fmla="*/ 1766656 h 3897297"/>
              <a:gd name="connsiteX258" fmla="*/ 5939162 w 8939814"/>
              <a:gd name="connsiteY258" fmla="*/ 1731145 h 3897297"/>
              <a:gd name="connsiteX259" fmla="*/ 5885896 w 8939814"/>
              <a:gd name="connsiteY259" fmla="*/ 1695635 h 3897297"/>
              <a:gd name="connsiteX260" fmla="*/ 5859263 w 8939814"/>
              <a:gd name="connsiteY260" fmla="*/ 1677879 h 3897297"/>
              <a:gd name="connsiteX261" fmla="*/ 5761608 w 8939814"/>
              <a:gd name="connsiteY261" fmla="*/ 1633491 h 3897297"/>
              <a:gd name="connsiteX262" fmla="*/ 5717220 w 8939814"/>
              <a:gd name="connsiteY262" fmla="*/ 1624613 h 3897297"/>
              <a:gd name="connsiteX263" fmla="*/ 5424257 w 8939814"/>
              <a:gd name="connsiteY263" fmla="*/ 1580225 h 3897297"/>
              <a:gd name="connsiteX264" fmla="*/ 5193437 w 8939814"/>
              <a:gd name="connsiteY264" fmla="*/ 1589103 h 3897297"/>
              <a:gd name="connsiteX265" fmla="*/ 5007006 w 8939814"/>
              <a:gd name="connsiteY265" fmla="*/ 1713390 h 3897297"/>
              <a:gd name="connsiteX266" fmla="*/ 4900474 w 8939814"/>
              <a:gd name="connsiteY266" fmla="*/ 1793289 h 3897297"/>
              <a:gd name="connsiteX267" fmla="*/ 4838331 w 8939814"/>
              <a:gd name="connsiteY267" fmla="*/ 1873188 h 3897297"/>
              <a:gd name="connsiteX268" fmla="*/ 4820575 w 8939814"/>
              <a:gd name="connsiteY268" fmla="*/ 1899821 h 3897297"/>
              <a:gd name="connsiteX269" fmla="*/ 4785064 w 8939814"/>
              <a:gd name="connsiteY269" fmla="*/ 1935332 h 3897297"/>
              <a:gd name="connsiteX270" fmla="*/ 4740676 w 8939814"/>
              <a:gd name="connsiteY270" fmla="*/ 2015231 h 3897297"/>
              <a:gd name="connsiteX271" fmla="*/ 4714043 w 8939814"/>
              <a:gd name="connsiteY271" fmla="*/ 2032986 h 3897297"/>
              <a:gd name="connsiteX272" fmla="*/ 4696288 w 8939814"/>
              <a:gd name="connsiteY272" fmla="*/ 2050742 h 3897297"/>
              <a:gd name="connsiteX273" fmla="*/ 4643022 w 8939814"/>
              <a:gd name="connsiteY273" fmla="*/ 2121763 h 3897297"/>
              <a:gd name="connsiteX274" fmla="*/ 4607511 w 8939814"/>
              <a:gd name="connsiteY274" fmla="*/ 2166151 h 3897297"/>
              <a:gd name="connsiteX275" fmla="*/ 4572000 w 8939814"/>
              <a:gd name="connsiteY275" fmla="*/ 2210540 h 3897297"/>
              <a:gd name="connsiteX276" fmla="*/ 4545367 w 8939814"/>
              <a:gd name="connsiteY276" fmla="*/ 2228295 h 3897297"/>
              <a:gd name="connsiteX277" fmla="*/ 4509857 w 8939814"/>
              <a:gd name="connsiteY277" fmla="*/ 2254928 h 3897297"/>
              <a:gd name="connsiteX278" fmla="*/ 4438835 w 8939814"/>
              <a:gd name="connsiteY278" fmla="*/ 2272683 h 3897297"/>
              <a:gd name="connsiteX279" fmla="*/ 4341181 w 8939814"/>
              <a:gd name="connsiteY279" fmla="*/ 2317072 h 3897297"/>
              <a:gd name="connsiteX280" fmla="*/ 4314548 w 8939814"/>
              <a:gd name="connsiteY280" fmla="*/ 2334827 h 3897297"/>
              <a:gd name="connsiteX281" fmla="*/ 4216894 w 8939814"/>
              <a:gd name="connsiteY281" fmla="*/ 2352582 h 3897297"/>
              <a:gd name="connsiteX282" fmla="*/ 3648723 w 8939814"/>
              <a:gd name="connsiteY282" fmla="*/ 2343705 h 3897297"/>
              <a:gd name="connsiteX283" fmla="*/ 3595457 w 8939814"/>
              <a:gd name="connsiteY283" fmla="*/ 2325949 h 3897297"/>
              <a:gd name="connsiteX284" fmla="*/ 3382393 w 8939814"/>
              <a:gd name="connsiteY284" fmla="*/ 2290439 h 3897297"/>
              <a:gd name="connsiteX285" fmla="*/ 3293616 w 8939814"/>
              <a:gd name="connsiteY285" fmla="*/ 2254928 h 3897297"/>
              <a:gd name="connsiteX286" fmla="*/ 3240350 w 8939814"/>
              <a:gd name="connsiteY286" fmla="*/ 2246050 h 3897297"/>
              <a:gd name="connsiteX287" fmla="*/ 3204839 w 8939814"/>
              <a:gd name="connsiteY287" fmla="*/ 2219417 h 3897297"/>
              <a:gd name="connsiteX288" fmla="*/ 3098307 w 8939814"/>
              <a:gd name="connsiteY288" fmla="*/ 2210540 h 3897297"/>
              <a:gd name="connsiteX289" fmla="*/ 2982897 w 8939814"/>
              <a:gd name="connsiteY289" fmla="*/ 2166151 h 3897297"/>
              <a:gd name="connsiteX290" fmla="*/ 2947387 w 8939814"/>
              <a:gd name="connsiteY290" fmla="*/ 2139518 h 3897297"/>
              <a:gd name="connsiteX291" fmla="*/ 2894121 w 8939814"/>
              <a:gd name="connsiteY291" fmla="*/ 2121763 h 3897297"/>
              <a:gd name="connsiteX292" fmla="*/ 2867488 w 8939814"/>
              <a:gd name="connsiteY292" fmla="*/ 2112885 h 3897297"/>
              <a:gd name="connsiteX293" fmla="*/ 2778711 w 8939814"/>
              <a:gd name="connsiteY293" fmla="*/ 2059619 h 3897297"/>
              <a:gd name="connsiteX294" fmla="*/ 2698812 w 8939814"/>
              <a:gd name="connsiteY294" fmla="*/ 2015231 h 3897297"/>
              <a:gd name="connsiteX295" fmla="*/ 2645546 w 8939814"/>
              <a:gd name="connsiteY295" fmla="*/ 1997476 h 3897297"/>
              <a:gd name="connsiteX296" fmla="*/ 2503503 w 8939814"/>
              <a:gd name="connsiteY296" fmla="*/ 1935332 h 3897297"/>
              <a:gd name="connsiteX297" fmla="*/ 2432482 w 8939814"/>
              <a:gd name="connsiteY297" fmla="*/ 1917577 h 3897297"/>
              <a:gd name="connsiteX298" fmla="*/ 2370338 w 8939814"/>
              <a:gd name="connsiteY298" fmla="*/ 1899821 h 3897297"/>
              <a:gd name="connsiteX299" fmla="*/ 2201663 w 8939814"/>
              <a:gd name="connsiteY299" fmla="*/ 1837677 h 3897297"/>
              <a:gd name="connsiteX300" fmla="*/ 2059620 w 8939814"/>
              <a:gd name="connsiteY300" fmla="*/ 1793289 h 3897297"/>
              <a:gd name="connsiteX301" fmla="*/ 1917577 w 8939814"/>
              <a:gd name="connsiteY301" fmla="*/ 1748901 h 3897297"/>
              <a:gd name="connsiteX302" fmla="*/ 1837678 w 8939814"/>
              <a:gd name="connsiteY302" fmla="*/ 1713390 h 3897297"/>
              <a:gd name="connsiteX303" fmla="*/ 1802167 w 8939814"/>
              <a:gd name="connsiteY303" fmla="*/ 1704512 h 3897297"/>
              <a:gd name="connsiteX304" fmla="*/ 1731146 w 8939814"/>
              <a:gd name="connsiteY304" fmla="*/ 1669002 h 3897297"/>
              <a:gd name="connsiteX305" fmla="*/ 1695635 w 8939814"/>
              <a:gd name="connsiteY305" fmla="*/ 1660124 h 3897297"/>
              <a:gd name="connsiteX306" fmla="*/ 1669002 w 8939814"/>
              <a:gd name="connsiteY306" fmla="*/ 1651246 h 3897297"/>
              <a:gd name="connsiteX307" fmla="*/ 1624614 w 8939814"/>
              <a:gd name="connsiteY307" fmla="*/ 1642369 h 3897297"/>
              <a:gd name="connsiteX308" fmla="*/ 1376039 w 8939814"/>
              <a:gd name="connsiteY308" fmla="*/ 1660124 h 3897297"/>
              <a:gd name="connsiteX309" fmla="*/ 1296140 w 8939814"/>
              <a:gd name="connsiteY309" fmla="*/ 1704512 h 3897297"/>
              <a:gd name="connsiteX310" fmla="*/ 1269507 w 8939814"/>
              <a:gd name="connsiteY310" fmla="*/ 1722268 h 3897297"/>
              <a:gd name="connsiteX311" fmla="*/ 1242874 w 8939814"/>
              <a:gd name="connsiteY311" fmla="*/ 1748901 h 3897297"/>
              <a:gd name="connsiteX312" fmla="*/ 1154097 w 8939814"/>
              <a:gd name="connsiteY312" fmla="*/ 1802167 h 3897297"/>
              <a:gd name="connsiteX313" fmla="*/ 1047565 w 8939814"/>
              <a:gd name="connsiteY313" fmla="*/ 1864311 h 3897297"/>
              <a:gd name="connsiteX314" fmla="*/ 1020932 w 8939814"/>
              <a:gd name="connsiteY314" fmla="*/ 1890944 h 3897297"/>
              <a:gd name="connsiteX315" fmla="*/ 994299 w 8939814"/>
              <a:gd name="connsiteY315" fmla="*/ 1944210 h 3897297"/>
              <a:gd name="connsiteX316" fmla="*/ 958789 w 8939814"/>
              <a:gd name="connsiteY316" fmla="*/ 2024109 h 3897297"/>
              <a:gd name="connsiteX317" fmla="*/ 949911 w 8939814"/>
              <a:gd name="connsiteY317" fmla="*/ 2104008 h 3897297"/>
              <a:gd name="connsiteX318" fmla="*/ 958789 w 8939814"/>
              <a:gd name="connsiteY318" fmla="*/ 2272683 h 3897297"/>
              <a:gd name="connsiteX319" fmla="*/ 985422 w 8939814"/>
              <a:gd name="connsiteY319" fmla="*/ 2308194 h 3897297"/>
              <a:gd name="connsiteX320" fmla="*/ 1109709 w 8939814"/>
              <a:gd name="connsiteY320" fmla="*/ 2361460 h 3897297"/>
              <a:gd name="connsiteX321" fmla="*/ 1322773 w 8939814"/>
              <a:gd name="connsiteY321" fmla="*/ 2343705 h 3897297"/>
              <a:gd name="connsiteX322" fmla="*/ 1340529 w 8939814"/>
              <a:gd name="connsiteY322" fmla="*/ 2325949 h 3897297"/>
              <a:gd name="connsiteX323" fmla="*/ 1367162 w 8939814"/>
              <a:gd name="connsiteY323" fmla="*/ 2317072 h 3897297"/>
              <a:gd name="connsiteX324" fmla="*/ 1384917 w 8939814"/>
              <a:gd name="connsiteY324" fmla="*/ 2254928 h 3897297"/>
              <a:gd name="connsiteX325" fmla="*/ 1384917 w 8939814"/>
              <a:gd name="connsiteY325" fmla="*/ 2183907 h 3897297"/>
              <a:gd name="connsiteX326" fmla="*/ 1367162 w 8939814"/>
              <a:gd name="connsiteY326" fmla="*/ 2166151 h 3897297"/>
              <a:gd name="connsiteX327" fmla="*/ 1305018 w 8939814"/>
              <a:gd name="connsiteY327" fmla="*/ 2157274 h 3897297"/>
              <a:gd name="connsiteX328" fmla="*/ 1251752 w 8939814"/>
              <a:gd name="connsiteY328" fmla="*/ 2130641 h 3897297"/>
              <a:gd name="connsiteX329" fmla="*/ 1225119 w 8939814"/>
              <a:gd name="connsiteY329" fmla="*/ 2121763 h 3897297"/>
              <a:gd name="connsiteX330" fmla="*/ 1145220 w 8939814"/>
              <a:gd name="connsiteY330" fmla="*/ 2139518 h 3897297"/>
              <a:gd name="connsiteX331" fmla="*/ 1074198 w 8939814"/>
              <a:gd name="connsiteY331" fmla="*/ 2148396 h 3897297"/>
              <a:gd name="connsiteX332" fmla="*/ 994299 w 8939814"/>
              <a:gd name="connsiteY332" fmla="*/ 2175029 h 3897297"/>
              <a:gd name="connsiteX333" fmla="*/ 958789 w 8939814"/>
              <a:gd name="connsiteY333" fmla="*/ 2201662 h 3897297"/>
              <a:gd name="connsiteX334" fmla="*/ 896645 w 8939814"/>
              <a:gd name="connsiteY334" fmla="*/ 2228295 h 3897297"/>
              <a:gd name="connsiteX335" fmla="*/ 870012 w 8939814"/>
              <a:gd name="connsiteY335" fmla="*/ 2254928 h 3897297"/>
              <a:gd name="connsiteX336" fmla="*/ 843379 w 8939814"/>
              <a:gd name="connsiteY336" fmla="*/ 2272683 h 3897297"/>
              <a:gd name="connsiteX337" fmla="*/ 781235 w 8939814"/>
              <a:gd name="connsiteY337" fmla="*/ 2317072 h 3897297"/>
              <a:gd name="connsiteX338" fmla="*/ 692459 w 8939814"/>
              <a:gd name="connsiteY338" fmla="*/ 2308194 h 3897297"/>
              <a:gd name="connsiteX339" fmla="*/ 639193 w 8939814"/>
              <a:gd name="connsiteY339" fmla="*/ 2272683 h 3897297"/>
              <a:gd name="connsiteX340" fmla="*/ 612560 w 8939814"/>
              <a:gd name="connsiteY340" fmla="*/ 2254928 h 3897297"/>
              <a:gd name="connsiteX341" fmla="*/ 585927 w 8939814"/>
              <a:gd name="connsiteY341" fmla="*/ 2192784 h 3897297"/>
              <a:gd name="connsiteX342" fmla="*/ 568171 w 8939814"/>
              <a:gd name="connsiteY342" fmla="*/ 2166151 h 3897297"/>
              <a:gd name="connsiteX343" fmla="*/ 559294 w 8939814"/>
              <a:gd name="connsiteY343" fmla="*/ 2112885 h 3897297"/>
              <a:gd name="connsiteX344" fmla="*/ 541538 w 8939814"/>
              <a:gd name="connsiteY344" fmla="*/ 2068497 h 3897297"/>
              <a:gd name="connsiteX345" fmla="*/ 568171 w 8939814"/>
              <a:gd name="connsiteY345" fmla="*/ 1846555 h 3897297"/>
              <a:gd name="connsiteX346" fmla="*/ 585927 w 8939814"/>
              <a:gd name="connsiteY346" fmla="*/ 1828800 h 3897297"/>
              <a:gd name="connsiteX347" fmla="*/ 594804 w 8939814"/>
              <a:gd name="connsiteY347" fmla="*/ 1802167 h 3897297"/>
              <a:gd name="connsiteX348" fmla="*/ 639193 w 8939814"/>
              <a:gd name="connsiteY348" fmla="*/ 1775534 h 3897297"/>
              <a:gd name="connsiteX349" fmla="*/ 683581 w 8939814"/>
              <a:gd name="connsiteY349" fmla="*/ 1757778 h 3897297"/>
              <a:gd name="connsiteX350" fmla="*/ 772358 w 8939814"/>
              <a:gd name="connsiteY350" fmla="*/ 1731145 h 3897297"/>
              <a:gd name="connsiteX351" fmla="*/ 834501 w 8939814"/>
              <a:gd name="connsiteY351" fmla="*/ 1713390 h 3897297"/>
              <a:gd name="connsiteX352" fmla="*/ 825624 w 8939814"/>
              <a:gd name="connsiteY352" fmla="*/ 1624613 h 3897297"/>
              <a:gd name="connsiteX353" fmla="*/ 772358 w 8939814"/>
              <a:gd name="connsiteY353" fmla="*/ 1580225 h 3897297"/>
              <a:gd name="connsiteX354" fmla="*/ 710214 w 8939814"/>
              <a:gd name="connsiteY354" fmla="*/ 1526959 h 3897297"/>
              <a:gd name="connsiteX355" fmla="*/ 674703 w 8939814"/>
              <a:gd name="connsiteY355" fmla="*/ 1518081 h 3897297"/>
              <a:gd name="connsiteX356" fmla="*/ 603682 w 8939814"/>
              <a:gd name="connsiteY356" fmla="*/ 1535837 h 3897297"/>
              <a:gd name="connsiteX357" fmla="*/ 550416 w 8939814"/>
              <a:gd name="connsiteY357" fmla="*/ 1571347 h 3897297"/>
              <a:gd name="connsiteX358" fmla="*/ 532661 w 8939814"/>
              <a:gd name="connsiteY358" fmla="*/ 1589103 h 3897297"/>
              <a:gd name="connsiteX359" fmla="*/ 506028 w 8939814"/>
              <a:gd name="connsiteY359" fmla="*/ 1597980 h 3897297"/>
              <a:gd name="connsiteX360" fmla="*/ 452762 w 8939814"/>
              <a:gd name="connsiteY360" fmla="*/ 1642369 h 3897297"/>
              <a:gd name="connsiteX361" fmla="*/ 408373 w 8939814"/>
              <a:gd name="connsiteY361" fmla="*/ 1713390 h 3897297"/>
              <a:gd name="connsiteX362" fmla="*/ 399496 w 8939814"/>
              <a:gd name="connsiteY362" fmla="*/ 1766656 h 3897297"/>
              <a:gd name="connsiteX363" fmla="*/ 390618 w 8939814"/>
              <a:gd name="connsiteY363" fmla="*/ 1793289 h 3897297"/>
              <a:gd name="connsiteX364" fmla="*/ 372863 w 8939814"/>
              <a:gd name="connsiteY364" fmla="*/ 1899821 h 3897297"/>
              <a:gd name="connsiteX365" fmla="*/ 355107 w 8939814"/>
              <a:gd name="connsiteY365" fmla="*/ 2121763 h 3897297"/>
              <a:gd name="connsiteX366" fmla="*/ 363985 w 8939814"/>
              <a:gd name="connsiteY366" fmla="*/ 2556769 h 3897297"/>
              <a:gd name="connsiteX367" fmla="*/ 390618 w 8939814"/>
              <a:gd name="connsiteY367" fmla="*/ 2672178 h 3897297"/>
              <a:gd name="connsiteX368" fmla="*/ 399496 w 8939814"/>
              <a:gd name="connsiteY368" fmla="*/ 2698811 h 3897297"/>
              <a:gd name="connsiteX369" fmla="*/ 452762 w 8939814"/>
              <a:gd name="connsiteY369" fmla="*/ 2725444 h 3897297"/>
              <a:gd name="connsiteX370" fmla="*/ 506028 w 8939814"/>
              <a:gd name="connsiteY370" fmla="*/ 2743200 h 3897297"/>
              <a:gd name="connsiteX371" fmla="*/ 550416 w 8939814"/>
              <a:gd name="connsiteY371" fmla="*/ 2760955 h 3897297"/>
              <a:gd name="connsiteX372" fmla="*/ 763480 w 8939814"/>
              <a:gd name="connsiteY372" fmla="*/ 2769833 h 3897297"/>
              <a:gd name="connsiteX373" fmla="*/ 798991 w 8939814"/>
              <a:gd name="connsiteY373" fmla="*/ 2849732 h 3897297"/>
              <a:gd name="connsiteX374" fmla="*/ 834501 w 8939814"/>
              <a:gd name="connsiteY374" fmla="*/ 2911876 h 3897297"/>
              <a:gd name="connsiteX375" fmla="*/ 878890 w 8939814"/>
              <a:gd name="connsiteY375" fmla="*/ 2956264 h 3897297"/>
              <a:gd name="connsiteX376" fmla="*/ 914400 w 8939814"/>
              <a:gd name="connsiteY376" fmla="*/ 2991775 h 3897297"/>
              <a:gd name="connsiteX377" fmla="*/ 941033 w 8939814"/>
              <a:gd name="connsiteY377" fmla="*/ 3018408 h 3897297"/>
              <a:gd name="connsiteX378" fmla="*/ 1029810 w 8939814"/>
              <a:gd name="connsiteY378" fmla="*/ 3053918 h 3897297"/>
              <a:gd name="connsiteX379" fmla="*/ 1065321 w 8939814"/>
              <a:gd name="connsiteY379" fmla="*/ 3089429 h 3897297"/>
              <a:gd name="connsiteX380" fmla="*/ 1109709 w 8939814"/>
              <a:gd name="connsiteY380" fmla="*/ 3107184 h 3897297"/>
              <a:gd name="connsiteX381" fmla="*/ 1136342 w 8939814"/>
              <a:gd name="connsiteY381" fmla="*/ 3124940 h 3897297"/>
              <a:gd name="connsiteX382" fmla="*/ 1162975 w 8939814"/>
              <a:gd name="connsiteY382" fmla="*/ 3320248 h 3897297"/>
              <a:gd name="connsiteX383" fmla="*/ 1233997 w 8939814"/>
              <a:gd name="connsiteY383" fmla="*/ 3515557 h 3897297"/>
              <a:gd name="connsiteX384" fmla="*/ 1251752 w 8939814"/>
              <a:gd name="connsiteY384" fmla="*/ 3559945 h 3897297"/>
              <a:gd name="connsiteX385" fmla="*/ 1296140 w 8939814"/>
              <a:gd name="connsiteY385" fmla="*/ 3604334 h 3897297"/>
              <a:gd name="connsiteX386" fmla="*/ 1322773 w 8939814"/>
              <a:gd name="connsiteY386" fmla="*/ 3630967 h 3897297"/>
              <a:gd name="connsiteX387" fmla="*/ 1340529 w 8939814"/>
              <a:gd name="connsiteY387" fmla="*/ 3657600 h 3897297"/>
              <a:gd name="connsiteX388" fmla="*/ 1384917 w 8939814"/>
              <a:gd name="connsiteY388" fmla="*/ 3684233 h 3897297"/>
              <a:gd name="connsiteX389" fmla="*/ 1455938 w 8939814"/>
              <a:gd name="connsiteY389" fmla="*/ 3728621 h 3897297"/>
              <a:gd name="connsiteX390" fmla="*/ 1509204 w 8939814"/>
              <a:gd name="connsiteY390" fmla="*/ 3755254 h 3897297"/>
              <a:gd name="connsiteX391" fmla="*/ 1571348 w 8939814"/>
              <a:gd name="connsiteY391" fmla="*/ 3781887 h 3897297"/>
              <a:gd name="connsiteX392" fmla="*/ 1660125 w 8939814"/>
              <a:gd name="connsiteY392" fmla="*/ 3835153 h 3897297"/>
              <a:gd name="connsiteX393" fmla="*/ 1713391 w 8939814"/>
              <a:gd name="connsiteY393" fmla="*/ 3870664 h 3897297"/>
              <a:gd name="connsiteX394" fmla="*/ 1766657 w 8939814"/>
              <a:gd name="connsiteY394" fmla="*/ 3897297 h 3897297"/>
              <a:gd name="connsiteX395" fmla="*/ 1802167 w 8939814"/>
              <a:gd name="connsiteY395" fmla="*/ 3888419 h 3897297"/>
              <a:gd name="connsiteX396" fmla="*/ 1864311 w 8939814"/>
              <a:gd name="connsiteY396" fmla="*/ 3773010 h 3897297"/>
              <a:gd name="connsiteX397" fmla="*/ 1890944 w 8939814"/>
              <a:gd name="connsiteY397" fmla="*/ 3719744 h 3897297"/>
              <a:gd name="connsiteX398" fmla="*/ 1899822 w 8939814"/>
              <a:gd name="connsiteY398" fmla="*/ 3684233 h 3897297"/>
              <a:gd name="connsiteX399" fmla="*/ 1935332 w 8939814"/>
              <a:gd name="connsiteY399" fmla="*/ 3622089 h 3897297"/>
              <a:gd name="connsiteX400" fmla="*/ 1970843 w 8939814"/>
              <a:gd name="connsiteY400" fmla="*/ 3471169 h 3897297"/>
              <a:gd name="connsiteX401" fmla="*/ 1988598 w 8939814"/>
              <a:gd name="connsiteY401" fmla="*/ 3444536 h 3897297"/>
              <a:gd name="connsiteX402" fmla="*/ 1979721 w 8939814"/>
              <a:gd name="connsiteY402" fmla="*/ 3187083 h 3897297"/>
              <a:gd name="connsiteX403" fmla="*/ 1970843 w 8939814"/>
              <a:gd name="connsiteY403" fmla="*/ 3160450 h 3897297"/>
              <a:gd name="connsiteX404" fmla="*/ 1953088 w 8939814"/>
              <a:gd name="connsiteY404" fmla="*/ 3098307 h 3897297"/>
              <a:gd name="connsiteX405" fmla="*/ 1926455 w 8939814"/>
              <a:gd name="connsiteY405" fmla="*/ 3053918 h 3897297"/>
              <a:gd name="connsiteX406" fmla="*/ 1890944 w 8939814"/>
              <a:gd name="connsiteY406" fmla="*/ 2991775 h 3897297"/>
              <a:gd name="connsiteX407" fmla="*/ 1882066 w 8939814"/>
              <a:gd name="connsiteY407" fmla="*/ 2947386 h 3897297"/>
              <a:gd name="connsiteX408" fmla="*/ 1855433 w 8939814"/>
              <a:gd name="connsiteY408" fmla="*/ 2929631 h 3897297"/>
              <a:gd name="connsiteX409" fmla="*/ 1828800 w 8939814"/>
              <a:gd name="connsiteY409" fmla="*/ 2894120 h 3897297"/>
              <a:gd name="connsiteX410" fmla="*/ 1802167 w 8939814"/>
              <a:gd name="connsiteY410" fmla="*/ 2867487 h 3897297"/>
              <a:gd name="connsiteX411" fmla="*/ 1819923 w 8939814"/>
              <a:gd name="connsiteY411" fmla="*/ 2796466 h 3897297"/>
              <a:gd name="connsiteX412" fmla="*/ 1944210 w 8939814"/>
              <a:gd name="connsiteY412" fmla="*/ 2716567 h 3897297"/>
              <a:gd name="connsiteX413" fmla="*/ 2024109 w 8939814"/>
              <a:gd name="connsiteY413" fmla="*/ 2725444 h 3897297"/>
              <a:gd name="connsiteX414" fmla="*/ 2050742 w 8939814"/>
              <a:gd name="connsiteY414" fmla="*/ 2752077 h 3897297"/>
              <a:gd name="connsiteX415" fmla="*/ 2121764 w 8939814"/>
              <a:gd name="connsiteY415" fmla="*/ 2805344 h 3897297"/>
              <a:gd name="connsiteX416" fmla="*/ 2192785 w 8939814"/>
              <a:gd name="connsiteY416" fmla="*/ 2849732 h 3897297"/>
              <a:gd name="connsiteX417" fmla="*/ 2228296 w 8939814"/>
              <a:gd name="connsiteY417" fmla="*/ 2876365 h 3897297"/>
              <a:gd name="connsiteX418" fmla="*/ 2281562 w 8939814"/>
              <a:gd name="connsiteY418" fmla="*/ 2920753 h 3897297"/>
              <a:gd name="connsiteX419" fmla="*/ 2343705 w 8939814"/>
              <a:gd name="connsiteY419" fmla="*/ 2965142 h 3897297"/>
              <a:gd name="connsiteX420" fmla="*/ 2388094 w 8939814"/>
              <a:gd name="connsiteY420" fmla="*/ 3027285 h 3897297"/>
              <a:gd name="connsiteX421" fmla="*/ 2405849 w 8939814"/>
              <a:gd name="connsiteY421" fmla="*/ 3045041 h 3897297"/>
              <a:gd name="connsiteX422" fmla="*/ 2432482 w 8939814"/>
              <a:gd name="connsiteY422" fmla="*/ 3080551 h 3897297"/>
              <a:gd name="connsiteX423" fmla="*/ 2459115 w 8939814"/>
              <a:gd name="connsiteY423" fmla="*/ 3142695 h 3897297"/>
              <a:gd name="connsiteX424" fmla="*/ 2503503 w 8939814"/>
              <a:gd name="connsiteY424" fmla="*/ 3187083 h 3897297"/>
              <a:gd name="connsiteX425" fmla="*/ 2556769 w 8939814"/>
              <a:gd name="connsiteY425" fmla="*/ 3204839 h 3897297"/>
              <a:gd name="connsiteX426" fmla="*/ 2601158 w 8939814"/>
              <a:gd name="connsiteY426" fmla="*/ 3195961 h 3897297"/>
              <a:gd name="connsiteX427" fmla="*/ 2627791 w 8939814"/>
              <a:gd name="connsiteY427" fmla="*/ 3187083 h 3897297"/>
              <a:gd name="connsiteX428" fmla="*/ 2689934 w 8939814"/>
              <a:gd name="connsiteY428" fmla="*/ 3178206 h 3897297"/>
              <a:gd name="connsiteX429" fmla="*/ 2681057 w 8939814"/>
              <a:gd name="connsiteY429" fmla="*/ 3062796 h 389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</a:cxnLst>
            <a:rect l="l" t="t" r="r" b="b"/>
            <a:pathLst>
              <a:path w="8939814" h="3897297">
                <a:moveTo>
                  <a:pt x="0" y="3169328"/>
                </a:moveTo>
                <a:cubicBezTo>
                  <a:pt x="61976" y="3156932"/>
                  <a:pt x="93034" y="3146635"/>
                  <a:pt x="168676" y="3169328"/>
                </a:cubicBezTo>
                <a:cubicBezTo>
                  <a:pt x="190813" y="3175969"/>
                  <a:pt x="204187" y="3198920"/>
                  <a:pt x="221942" y="3213716"/>
                </a:cubicBezTo>
                <a:cubicBezTo>
                  <a:pt x="227860" y="3225553"/>
                  <a:pt x="232005" y="3238458"/>
                  <a:pt x="239697" y="3249227"/>
                </a:cubicBezTo>
                <a:cubicBezTo>
                  <a:pt x="246995" y="3259444"/>
                  <a:pt x="259367" y="3265414"/>
                  <a:pt x="266331" y="3275860"/>
                </a:cubicBezTo>
                <a:cubicBezTo>
                  <a:pt x="312428" y="3345005"/>
                  <a:pt x="237667" y="3264954"/>
                  <a:pt x="292964" y="3320248"/>
                </a:cubicBezTo>
                <a:cubicBezTo>
                  <a:pt x="311716" y="3376508"/>
                  <a:pt x="287938" y="3318404"/>
                  <a:pt x="346230" y="3391270"/>
                </a:cubicBezTo>
                <a:cubicBezTo>
                  <a:pt x="421862" y="3485812"/>
                  <a:pt x="352389" y="3396342"/>
                  <a:pt x="399496" y="3462291"/>
                </a:cubicBezTo>
                <a:cubicBezTo>
                  <a:pt x="408096" y="3474331"/>
                  <a:pt x="414762" y="3488330"/>
                  <a:pt x="426129" y="3497802"/>
                </a:cubicBezTo>
                <a:cubicBezTo>
                  <a:pt x="433318" y="3503793"/>
                  <a:pt x="443884" y="3503720"/>
                  <a:pt x="452762" y="3506679"/>
                </a:cubicBezTo>
                <a:cubicBezTo>
                  <a:pt x="464388" y="3518305"/>
                  <a:pt x="500291" y="3560014"/>
                  <a:pt x="523783" y="3568823"/>
                </a:cubicBezTo>
                <a:cubicBezTo>
                  <a:pt x="537911" y="3574121"/>
                  <a:pt x="553468" y="3574308"/>
                  <a:pt x="568171" y="3577701"/>
                </a:cubicBezTo>
                <a:cubicBezTo>
                  <a:pt x="591949" y="3583188"/>
                  <a:pt x="615519" y="3589538"/>
                  <a:pt x="639193" y="3595456"/>
                </a:cubicBezTo>
                <a:cubicBezTo>
                  <a:pt x="651030" y="3601374"/>
                  <a:pt x="661469" y="3613211"/>
                  <a:pt x="674703" y="3613211"/>
                </a:cubicBezTo>
                <a:cubicBezTo>
                  <a:pt x="713626" y="3613211"/>
                  <a:pt x="752772" y="3606439"/>
                  <a:pt x="790113" y="3595456"/>
                </a:cubicBezTo>
                <a:cubicBezTo>
                  <a:pt x="804308" y="3591281"/>
                  <a:pt x="814390" y="3578452"/>
                  <a:pt x="825624" y="3568823"/>
                </a:cubicBezTo>
                <a:cubicBezTo>
                  <a:pt x="913118" y="3493828"/>
                  <a:pt x="767496" y="3609188"/>
                  <a:pt x="887767" y="3488924"/>
                </a:cubicBezTo>
                <a:lnTo>
                  <a:pt x="905523" y="3471169"/>
                </a:lnTo>
                <a:cubicBezTo>
                  <a:pt x="920991" y="3440232"/>
                  <a:pt x="929698" y="3425275"/>
                  <a:pt x="941033" y="3391270"/>
                </a:cubicBezTo>
                <a:cubicBezTo>
                  <a:pt x="960142" y="3333943"/>
                  <a:pt x="936459" y="3375937"/>
                  <a:pt x="967666" y="3329126"/>
                </a:cubicBezTo>
                <a:cubicBezTo>
                  <a:pt x="976557" y="3231331"/>
                  <a:pt x="982808" y="3253918"/>
                  <a:pt x="967666" y="3178206"/>
                </a:cubicBezTo>
                <a:cubicBezTo>
                  <a:pt x="965273" y="3166242"/>
                  <a:pt x="965256" y="3153042"/>
                  <a:pt x="958789" y="3142695"/>
                </a:cubicBezTo>
                <a:cubicBezTo>
                  <a:pt x="949917" y="3128499"/>
                  <a:pt x="923278" y="3107184"/>
                  <a:pt x="923278" y="3107184"/>
                </a:cubicBezTo>
                <a:cubicBezTo>
                  <a:pt x="920319" y="3092388"/>
                  <a:pt x="918060" y="3077435"/>
                  <a:pt x="914400" y="3062796"/>
                </a:cubicBezTo>
                <a:cubicBezTo>
                  <a:pt x="912130" y="3053718"/>
                  <a:pt x="908094" y="3045161"/>
                  <a:pt x="905523" y="3036163"/>
                </a:cubicBezTo>
                <a:cubicBezTo>
                  <a:pt x="902171" y="3024431"/>
                  <a:pt x="899604" y="3012489"/>
                  <a:pt x="896645" y="3000652"/>
                </a:cubicBezTo>
                <a:cubicBezTo>
                  <a:pt x="899604" y="2947386"/>
                  <a:pt x="900693" y="2893983"/>
                  <a:pt x="905523" y="2840854"/>
                </a:cubicBezTo>
                <a:cubicBezTo>
                  <a:pt x="906628" y="2828703"/>
                  <a:pt x="907403" y="2815339"/>
                  <a:pt x="914400" y="2805344"/>
                </a:cubicBezTo>
                <a:cubicBezTo>
                  <a:pt x="928800" y="2784773"/>
                  <a:pt x="949911" y="2769833"/>
                  <a:pt x="967666" y="2752077"/>
                </a:cubicBezTo>
                <a:cubicBezTo>
                  <a:pt x="1003656" y="2716087"/>
                  <a:pt x="983070" y="2731058"/>
                  <a:pt x="1029810" y="2707689"/>
                </a:cubicBezTo>
                <a:cubicBezTo>
                  <a:pt x="1041647" y="2695852"/>
                  <a:pt x="1051699" y="2681908"/>
                  <a:pt x="1065321" y="2672178"/>
                </a:cubicBezTo>
                <a:cubicBezTo>
                  <a:pt x="1072936" y="2666739"/>
                  <a:pt x="1083930" y="2668116"/>
                  <a:pt x="1091954" y="2663301"/>
                </a:cubicBezTo>
                <a:cubicBezTo>
                  <a:pt x="1099131" y="2658995"/>
                  <a:pt x="1102532" y="2649851"/>
                  <a:pt x="1109709" y="2645545"/>
                </a:cubicBezTo>
                <a:cubicBezTo>
                  <a:pt x="1117733" y="2640730"/>
                  <a:pt x="1127017" y="2637445"/>
                  <a:pt x="1136342" y="2636668"/>
                </a:cubicBezTo>
                <a:cubicBezTo>
                  <a:pt x="1233838" y="2628543"/>
                  <a:pt x="1331651" y="2624831"/>
                  <a:pt x="1429305" y="2618912"/>
                </a:cubicBezTo>
                <a:cubicBezTo>
                  <a:pt x="1495721" y="2585705"/>
                  <a:pt x="1454232" y="2600954"/>
                  <a:pt x="1571348" y="2592279"/>
                </a:cubicBezTo>
                <a:lnTo>
                  <a:pt x="1704513" y="2583402"/>
                </a:lnTo>
                <a:cubicBezTo>
                  <a:pt x="1767805" y="2551755"/>
                  <a:pt x="1712589" y="2574685"/>
                  <a:pt x="1802167" y="2556769"/>
                </a:cubicBezTo>
                <a:cubicBezTo>
                  <a:pt x="1852220" y="2546758"/>
                  <a:pt x="1861561" y="2542889"/>
                  <a:pt x="1899822" y="2530136"/>
                </a:cubicBezTo>
                <a:cubicBezTo>
                  <a:pt x="1944809" y="2485146"/>
                  <a:pt x="1886588" y="2538077"/>
                  <a:pt x="1944210" y="2503503"/>
                </a:cubicBezTo>
                <a:cubicBezTo>
                  <a:pt x="1951387" y="2499197"/>
                  <a:pt x="1955429" y="2490976"/>
                  <a:pt x="1961965" y="2485747"/>
                </a:cubicBezTo>
                <a:cubicBezTo>
                  <a:pt x="1970296" y="2479082"/>
                  <a:pt x="1979720" y="2473910"/>
                  <a:pt x="1988598" y="2467992"/>
                </a:cubicBezTo>
                <a:cubicBezTo>
                  <a:pt x="1994517" y="2459114"/>
                  <a:pt x="1998324" y="2448385"/>
                  <a:pt x="2006354" y="2441359"/>
                </a:cubicBezTo>
                <a:cubicBezTo>
                  <a:pt x="2022414" y="2427307"/>
                  <a:pt x="2059620" y="2405848"/>
                  <a:pt x="2059620" y="2405848"/>
                </a:cubicBezTo>
                <a:cubicBezTo>
                  <a:pt x="2065538" y="2388093"/>
                  <a:pt x="2074298" y="2371043"/>
                  <a:pt x="2077375" y="2352582"/>
                </a:cubicBezTo>
                <a:cubicBezTo>
                  <a:pt x="2086253" y="2299316"/>
                  <a:pt x="2090910" y="2245172"/>
                  <a:pt x="2104008" y="2192784"/>
                </a:cubicBezTo>
                <a:cubicBezTo>
                  <a:pt x="2109927" y="2169110"/>
                  <a:pt x="2104509" y="2139018"/>
                  <a:pt x="2121764" y="2121763"/>
                </a:cubicBezTo>
                <a:cubicBezTo>
                  <a:pt x="2141399" y="2102128"/>
                  <a:pt x="2150309" y="2089735"/>
                  <a:pt x="2175030" y="2077375"/>
                </a:cubicBezTo>
                <a:cubicBezTo>
                  <a:pt x="2209864" y="2059958"/>
                  <a:pt x="2221339" y="2077771"/>
                  <a:pt x="2254929" y="2032986"/>
                </a:cubicBezTo>
                <a:cubicBezTo>
                  <a:pt x="2287177" y="1989990"/>
                  <a:pt x="2267525" y="2002155"/>
                  <a:pt x="2308195" y="1988598"/>
                </a:cubicBezTo>
                <a:cubicBezTo>
                  <a:pt x="2320032" y="1979720"/>
                  <a:pt x="2332338" y="1971437"/>
                  <a:pt x="2343705" y="1961965"/>
                </a:cubicBezTo>
                <a:cubicBezTo>
                  <a:pt x="2350135" y="1956607"/>
                  <a:pt x="2354194" y="1948363"/>
                  <a:pt x="2361461" y="1944210"/>
                </a:cubicBezTo>
                <a:cubicBezTo>
                  <a:pt x="2395932" y="1924512"/>
                  <a:pt x="2432482" y="1908700"/>
                  <a:pt x="2467993" y="1890944"/>
                </a:cubicBezTo>
                <a:lnTo>
                  <a:pt x="2503503" y="1873188"/>
                </a:lnTo>
                <a:cubicBezTo>
                  <a:pt x="2515340" y="1867269"/>
                  <a:pt x="2528427" y="1863373"/>
                  <a:pt x="2539014" y="1855433"/>
                </a:cubicBezTo>
                <a:cubicBezTo>
                  <a:pt x="2550851" y="1846555"/>
                  <a:pt x="2563158" y="1838272"/>
                  <a:pt x="2574525" y="1828800"/>
                </a:cubicBezTo>
                <a:cubicBezTo>
                  <a:pt x="2611984" y="1797583"/>
                  <a:pt x="2573548" y="1811534"/>
                  <a:pt x="2645546" y="1775534"/>
                </a:cubicBezTo>
                <a:cubicBezTo>
                  <a:pt x="2763336" y="1716638"/>
                  <a:pt x="2616242" y="1788094"/>
                  <a:pt x="2707690" y="1748901"/>
                </a:cubicBezTo>
                <a:cubicBezTo>
                  <a:pt x="2719854" y="1743688"/>
                  <a:pt x="2731363" y="1737064"/>
                  <a:pt x="2743200" y="1731145"/>
                </a:cubicBezTo>
                <a:lnTo>
                  <a:pt x="3790765" y="1757778"/>
                </a:lnTo>
                <a:cubicBezTo>
                  <a:pt x="3929936" y="1762060"/>
                  <a:pt x="3866670" y="1765857"/>
                  <a:pt x="4003830" y="1793289"/>
                </a:cubicBezTo>
                <a:cubicBezTo>
                  <a:pt x="4055525" y="1803628"/>
                  <a:pt x="4168202" y="1822155"/>
                  <a:pt x="4234649" y="1828800"/>
                </a:cubicBezTo>
                <a:cubicBezTo>
                  <a:pt x="4270106" y="1832346"/>
                  <a:pt x="4305670" y="1834718"/>
                  <a:pt x="4341181" y="1837677"/>
                </a:cubicBezTo>
                <a:cubicBezTo>
                  <a:pt x="4374344" y="1854259"/>
                  <a:pt x="4400520" y="1873188"/>
                  <a:pt x="4438835" y="1873188"/>
                </a:cubicBezTo>
                <a:lnTo>
                  <a:pt x="5868140" y="1864311"/>
                </a:lnTo>
                <a:cubicBezTo>
                  <a:pt x="5894773" y="1861352"/>
                  <a:pt x="5921511" y="1859223"/>
                  <a:pt x="5948039" y="1855433"/>
                </a:cubicBezTo>
                <a:cubicBezTo>
                  <a:pt x="5962977" y="1853299"/>
                  <a:pt x="5979238" y="1853883"/>
                  <a:pt x="5992428" y="1846555"/>
                </a:cubicBezTo>
                <a:cubicBezTo>
                  <a:pt x="6007061" y="1838425"/>
                  <a:pt x="6012965" y="1818530"/>
                  <a:pt x="6027938" y="1811044"/>
                </a:cubicBezTo>
                <a:cubicBezTo>
                  <a:pt x="6105926" y="1772050"/>
                  <a:pt x="6173717" y="1769927"/>
                  <a:pt x="6258758" y="1757778"/>
                </a:cubicBezTo>
                <a:lnTo>
                  <a:pt x="6516210" y="1606858"/>
                </a:lnTo>
                <a:cubicBezTo>
                  <a:pt x="6540206" y="1592590"/>
                  <a:pt x="6563793" y="1577636"/>
                  <a:pt x="6587231" y="1562470"/>
                </a:cubicBezTo>
                <a:cubicBezTo>
                  <a:pt x="6614105" y="1545081"/>
                  <a:pt x="6667131" y="1509204"/>
                  <a:pt x="6667131" y="1509204"/>
                </a:cubicBezTo>
                <a:cubicBezTo>
                  <a:pt x="6676009" y="1497367"/>
                  <a:pt x="6682629" y="1483436"/>
                  <a:pt x="6693764" y="1473693"/>
                </a:cubicBezTo>
                <a:cubicBezTo>
                  <a:pt x="6735405" y="1437256"/>
                  <a:pt x="6748055" y="1450201"/>
                  <a:pt x="6800296" y="1429305"/>
                </a:cubicBezTo>
                <a:cubicBezTo>
                  <a:pt x="6839635" y="1413569"/>
                  <a:pt x="6878668" y="1396615"/>
                  <a:pt x="6915705" y="1376039"/>
                </a:cubicBezTo>
                <a:cubicBezTo>
                  <a:pt x="6932269" y="1366837"/>
                  <a:pt x="6943459" y="1349601"/>
                  <a:pt x="6960094" y="1340528"/>
                </a:cubicBezTo>
                <a:cubicBezTo>
                  <a:pt x="6978379" y="1330554"/>
                  <a:pt x="7025553" y="1319724"/>
                  <a:pt x="7048870" y="1313895"/>
                </a:cubicBezTo>
                <a:cubicBezTo>
                  <a:pt x="7089572" y="1252843"/>
                  <a:pt x="7077633" y="1280873"/>
                  <a:pt x="7093259" y="1233996"/>
                </a:cubicBezTo>
                <a:cubicBezTo>
                  <a:pt x="7096218" y="1086035"/>
                  <a:pt x="7094746" y="937918"/>
                  <a:pt x="7102136" y="790112"/>
                </a:cubicBezTo>
                <a:cubicBezTo>
                  <a:pt x="7103643" y="759972"/>
                  <a:pt x="7110349" y="729965"/>
                  <a:pt x="7119892" y="701336"/>
                </a:cubicBezTo>
                <a:cubicBezTo>
                  <a:pt x="7125349" y="684966"/>
                  <a:pt x="7138145" y="672031"/>
                  <a:pt x="7146525" y="656947"/>
                </a:cubicBezTo>
                <a:cubicBezTo>
                  <a:pt x="7152952" y="645379"/>
                  <a:pt x="7159365" y="633724"/>
                  <a:pt x="7164280" y="621437"/>
                </a:cubicBezTo>
                <a:cubicBezTo>
                  <a:pt x="7195973" y="542203"/>
                  <a:pt x="7165631" y="592777"/>
                  <a:pt x="7199791" y="541538"/>
                </a:cubicBezTo>
                <a:cubicBezTo>
                  <a:pt x="7201849" y="527132"/>
                  <a:pt x="7208575" y="464815"/>
                  <a:pt x="7217546" y="443883"/>
                </a:cubicBezTo>
                <a:cubicBezTo>
                  <a:pt x="7221749" y="434076"/>
                  <a:pt x="7230007" y="426514"/>
                  <a:pt x="7235301" y="417250"/>
                </a:cubicBezTo>
                <a:cubicBezTo>
                  <a:pt x="7266460" y="362722"/>
                  <a:pt x="7236311" y="398486"/>
                  <a:pt x="7279690" y="355107"/>
                </a:cubicBezTo>
                <a:cubicBezTo>
                  <a:pt x="7282649" y="337352"/>
                  <a:pt x="7280517" y="317941"/>
                  <a:pt x="7288567" y="301841"/>
                </a:cubicBezTo>
                <a:cubicBezTo>
                  <a:pt x="7293339" y="292298"/>
                  <a:pt x="7308174" y="292115"/>
                  <a:pt x="7315200" y="284085"/>
                </a:cubicBezTo>
                <a:cubicBezTo>
                  <a:pt x="7366403" y="225567"/>
                  <a:pt x="7336388" y="219656"/>
                  <a:pt x="7412855" y="168676"/>
                </a:cubicBezTo>
                <a:cubicBezTo>
                  <a:pt x="7421733" y="162757"/>
                  <a:pt x="7429498" y="154666"/>
                  <a:pt x="7439488" y="150920"/>
                </a:cubicBezTo>
                <a:cubicBezTo>
                  <a:pt x="7453616" y="145622"/>
                  <a:pt x="7469122" y="145205"/>
                  <a:pt x="7483876" y="142043"/>
                </a:cubicBezTo>
                <a:cubicBezTo>
                  <a:pt x="7510553" y="136326"/>
                  <a:pt x="7537488" y="131589"/>
                  <a:pt x="7563775" y="124287"/>
                </a:cubicBezTo>
                <a:cubicBezTo>
                  <a:pt x="7590824" y="116773"/>
                  <a:pt x="7616525" y="104798"/>
                  <a:pt x="7643674" y="97654"/>
                </a:cubicBezTo>
                <a:cubicBezTo>
                  <a:pt x="7682789" y="87361"/>
                  <a:pt x="7772074" y="74863"/>
                  <a:pt x="7812350" y="62144"/>
                </a:cubicBezTo>
                <a:cubicBezTo>
                  <a:pt x="7842743" y="52546"/>
                  <a:pt x="7870207" y="34363"/>
                  <a:pt x="7901127" y="26633"/>
                </a:cubicBezTo>
                <a:cubicBezTo>
                  <a:pt x="7929979" y="19420"/>
                  <a:pt x="7960492" y="22167"/>
                  <a:pt x="7989903" y="17755"/>
                </a:cubicBezTo>
                <a:cubicBezTo>
                  <a:pt x="8019747" y="13278"/>
                  <a:pt x="8049088" y="5918"/>
                  <a:pt x="8078680" y="0"/>
                </a:cubicBezTo>
                <a:cubicBezTo>
                  <a:pt x="8137864" y="8878"/>
                  <a:pt x="8197616" y="14565"/>
                  <a:pt x="8256233" y="26633"/>
                </a:cubicBezTo>
                <a:cubicBezTo>
                  <a:pt x="8298435" y="35322"/>
                  <a:pt x="8339030" y="50526"/>
                  <a:pt x="8380521" y="62144"/>
                </a:cubicBezTo>
                <a:lnTo>
                  <a:pt x="8478175" y="88777"/>
                </a:lnTo>
                <a:cubicBezTo>
                  <a:pt x="8498933" y="94543"/>
                  <a:pt x="8518992" y="103485"/>
                  <a:pt x="8540319" y="106532"/>
                </a:cubicBezTo>
                <a:lnTo>
                  <a:pt x="8602463" y="115410"/>
                </a:lnTo>
                <a:cubicBezTo>
                  <a:pt x="8617259" y="124288"/>
                  <a:pt x="8630601" y="136240"/>
                  <a:pt x="8646851" y="142043"/>
                </a:cubicBezTo>
                <a:cubicBezTo>
                  <a:pt x="8672544" y="151219"/>
                  <a:pt x="8700463" y="152496"/>
                  <a:pt x="8726750" y="159798"/>
                </a:cubicBezTo>
                <a:cubicBezTo>
                  <a:pt x="8753799" y="167312"/>
                  <a:pt x="8780016" y="177553"/>
                  <a:pt x="8806649" y="186431"/>
                </a:cubicBezTo>
                <a:cubicBezTo>
                  <a:pt x="8830323" y="210105"/>
                  <a:pt x="8859099" y="229595"/>
                  <a:pt x="8877670" y="257452"/>
                </a:cubicBezTo>
                <a:cubicBezTo>
                  <a:pt x="8889507" y="275207"/>
                  <a:pt x="8906433" y="290474"/>
                  <a:pt x="8913181" y="310718"/>
                </a:cubicBezTo>
                <a:cubicBezTo>
                  <a:pt x="8920789" y="333542"/>
                  <a:pt x="8926476" y="348331"/>
                  <a:pt x="8930936" y="372862"/>
                </a:cubicBezTo>
                <a:cubicBezTo>
                  <a:pt x="8934679" y="393449"/>
                  <a:pt x="8936855" y="414291"/>
                  <a:pt x="8939814" y="435006"/>
                </a:cubicBezTo>
                <a:cubicBezTo>
                  <a:pt x="8922059" y="455720"/>
                  <a:pt x="8906659" y="478714"/>
                  <a:pt x="8886548" y="497149"/>
                </a:cubicBezTo>
                <a:cubicBezTo>
                  <a:pt x="8870818" y="511568"/>
                  <a:pt x="8850126" y="519559"/>
                  <a:pt x="8833282" y="532660"/>
                </a:cubicBezTo>
                <a:cubicBezTo>
                  <a:pt x="8823372" y="540368"/>
                  <a:pt x="8816559" y="551585"/>
                  <a:pt x="8806649" y="559293"/>
                </a:cubicBezTo>
                <a:cubicBezTo>
                  <a:pt x="8789805" y="572394"/>
                  <a:pt x="8768472" y="579715"/>
                  <a:pt x="8753383" y="594804"/>
                </a:cubicBezTo>
                <a:lnTo>
                  <a:pt x="8700117" y="648070"/>
                </a:lnTo>
                <a:cubicBezTo>
                  <a:pt x="8649810" y="645111"/>
                  <a:pt x="8599341" y="644207"/>
                  <a:pt x="8549197" y="639192"/>
                </a:cubicBezTo>
                <a:cubicBezTo>
                  <a:pt x="8524558" y="636728"/>
                  <a:pt x="8504703" y="618389"/>
                  <a:pt x="8487053" y="603681"/>
                </a:cubicBezTo>
                <a:cubicBezTo>
                  <a:pt x="8480623" y="598323"/>
                  <a:pt x="8477134" y="588865"/>
                  <a:pt x="8469297" y="585926"/>
                </a:cubicBezTo>
                <a:cubicBezTo>
                  <a:pt x="8452443" y="579606"/>
                  <a:pt x="8433570" y="581096"/>
                  <a:pt x="8416031" y="577048"/>
                </a:cubicBezTo>
                <a:cubicBezTo>
                  <a:pt x="8395039" y="572204"/>
                  <a:pt x="8374672" y="564961"/>
                  <a:pt x="8353888" y="559293"/>
                </a:cubicBezTo>
                <a:cubicBezTo>
                  <a:pt x="8342117" y="556083"/>
                  <a:pt x="8330288" y="553062"/>
                  <a:pt x="8318377" y="550415"/>
                </a:cubicBezTo>
                <a:cubicBezTo>
                  <a:pt x="8271654" y="540032"/>
                  <a:pt x="8263710" y="540070"/>
                  <a:pt x="8211845" y="532660"/>
                </a:cubicBezTo>
                <a:cubicBezTo>
                  <a:pt x="8202967" y="529701"/>
                  <a:pt x="8194419" y="525456"/>
                  <a:pt x="8185212" y="523782"/>
                </a:cubicBezTo>
                <a:cubicBezTo>
                  <a:pt x="8081392" y="504906"/>
                  <a:pt x="8072558" y="519068"/>
                  <a:pt x="7936637" y="532660"/>
                </a:cubicBezTo>
                <a:cubicBezTo>
                  <a:pt x="7927759" y="538578"/>
                  <a:pt x="7919547" y="545643"/>
                  <a:pt x="7910004" y="550415"/>
                </a:cubicBezTo>
                <a:cubicBezTo>
                  <a:pt x="7901634" y="554600"/>
                  <a:pt x="7890678" y="553447"/>
                  <a:pt x="7883371" y="559293"/>
                </a:cubicBezTo>
                <a:cubicBezTo>
                  <a:pt x="7875040" y="565958"/>
                  <a:pt x="7871534" y="577048"/>
                  <a:pt x="7865616" y="585926"/>
                </a:cubicBezTo>
                <a:cubicBezTo>
                  <a:pt x="7862657" y="597763"/>
                  <a:pt x="7862195" y="610524"/>
                  <a:pt x="7856738" y="621437"/>
                </a:cubicBezTo>
                <a:cubicBezTo>
                  <a:pt x="7829345" y="676223"/>
                  <a:pt x="7821185" y="661503"/>
                  <a:pt x="7803472" y="710213"/>
                </a:cubicBezTo>
                <a:cubicBezTo>
                  <a:pt x="7779317" y="776638"/>
                  <a:pt x="7790475" y="761991"/>
                  <a:pt x="7776839" y="825623"/>
                </a:cubicBezTo>
                <a:cubicBezTo>
                  <a:pt x="7771726" y="849484"/>
                  <a:pt x="7764571" y="872867"/>
                  <a:pt x="7759084" y="896644"/>
                </a:cubicBezTo>
                <a:cubicBezTo>
                  <a:pt x="7745533" y="955367"/>
                  <a:pt x="7760401" y="925740"/>
                  <a:pt x="7732451" y="967666"/>
                </a:cubicBezTo>
                <a:cubicBezTo>
                  <a:pt x="7729492" y="1006136"/>
                  <a:pt x="7728081" y="1044757"/>
                  <a:pt x="7723573" y="1083076"/>
                </a:cubicBezTo>
                <a:cubicBezTo>
                  <a:pt x="7721392" y="1101611"/>
                  <a:pt x="7701319" y="1160903"/>
                  <a:pt x="7696940" y="1171852"/>
                </a:cubicBezTo>
                <a:cubicBezTo>
                  <a:pt x="7692025" y="1184140"/>
                  <a:pt x="7684100" y="1195075"/>
                  <a:pt x="7679185" y="1207363"/>
                </a:cubicBezTo>
                <a:cubicBezTo>
                  <a:pt x="7672234" y="1224740"/>
                  <a:pt x="7667348" y="1242874"/>
                  <a:pt x="7661430" y="1260629"/>
                </a:cubicBezTo>
                <a:cubicBezTo>
                  <a:pt x="7658471" y="1269507"/>
                  <a:pt x="7656737" y="1278892"/>
                  <a:pt x="7652552" y="1287262"/>
                </a:cubicBezTo>
                <a:cubicBezTo>
                  <a:pt x="7646634" y="1299099"/>
                  <a:pt x="7640010" y="1310609"/>
                  <a:pt x="7634797" y="1322773"/>
                </a:cubicBezTo>
                <a:cubicBezTo>
                  <a:pt x="7631111" y="1331374"/>
                  <a:pt x="7630400" y="1341191"/>
                  <a:pt x="7625919" y="1349406"/>
                </a:cubicBezTo>
                <a:cubicBezTo>
                  <a:pt x="7612551" y="1373914"/>
                  <a:pt x="7596519" y="1396874"/>
                  <a:pt x="7581531" y="1420427"/>
                </a:cubicBezTo>
                <a:cubicBezTo>
                  <a:pt x="7575803" y="1429429"/>
                  <a:pt x="7568547" y="1437517"/>
                  <a:pt x="7563775" y="1447060"/>
                </a:cubicBezTo>
                <a:cubicBezTo>
                  <a:pt x="7557857" y="1458897"/>
                  <a:pt x="7553361" y="1471560"/>
                  <a:pt x="7546020" y="1482571"/>
                </a:cubicBezTo>
                <a:cubicBezTo>
                  <a:pt x="7541377" y="1489535"/>
                  <a:pt x="7533286" y="1493630"/>
                  <a:pt x="7528264" y="1500326"/>
                </a:cubicBezTo>
                <a:cubicBezTo>
                  <a:pt x="7515460" y="1517397"/>
                  <a:pt x="7504591" y="1535837"/>
                  <a:pt x="7492754" y="1553592"/>
                </a:cubicBezTo>
                <a:cubicBezTo>
                  <a:pt x="7486835" y="1562470"/>
                  <a:pt x="7483195" y="1573394"/>
                  <a:pt x="7474998" y="1580225"/>
                </a:cubicBezTo>
                <a:cubicBezTo>
                  <a:pt x="7444662" y="1605505"/>
                  <a:pt x="7412153" y="1629871"/>
                  <a:pt x="7386222" y="1660124"/>
                </a:cubicBezTo>
                <a:cubicBezTo>
                  <a:pt x="7350644" y="1701632"/>
                  <a:pt x="7385172" y="1693374"/>
                  <a:pt x="7315200" y="1740023"/>
                </a:cubicBezTo>
                <a:cubicBezTo>
                  <a:pt x="7222881" y="1801570"/>
                  <a:pt x="7301009" y="1754767"/>
                  <a:pt x="7217546" y="1793289"/>
                </a:cubicBezTo>
                <a:cubicBezTo>
                  <a:pt x="7193514" y="1804381"/>
                  <a:pt x="7168548" y="1814118"/>
                  <a:pt x="7146525" y="1828800"/>
                </a:cubicBezTo>
                <a:cubicBezTo>
                  <a:pt x="7137647" y="1834718"/>
                  <a:pt x="7129699" y="1842352"/>
                  <a:pt x="7119892" y="1846555"/>
                </a:cubicBezTo>
                <a:cubicBezTo>
                  <a:pt x="7108677" y="1851361"/>
                  <a:pt x="7095805" y="1851149"/>
                  <a:pt x="7084381" y="1855433"/>
                </a:cubicBezTo>
                <a:cubicBezTo>
                  <a:pt x="7071990" y="1860080"/>
                  <a:pt x="7061034" y="1867975"/>
                  <a:pt x="7048870" y="1873188"/>
                </a:cubicBezTo>
                <a:cubicBezTo>
                  <a:pt x="7017879" y="1886470"/>
                  <a:pt x="6996859" y="1885692"/>
                  <a:pt x="6960094" y="1890944"/>
                </a:cubicBezTo>
                <a:cubicBezTo>
                  <a:pt x="6847643" y="1887985"/>
                  <a:pt x="6735098" y="1887547"/>
                  <a:pt x="6622742" y="1882066"/>
                </a:cubicBezTo>
                <a:cubicBezTo>
                  <a:pt x="6590322" y="1880484"/>
                  <a:pt x="6590551" y="1859868"/>
                  <a:pt x="6560598" y="1846555"/>
                </a:cubicBezTo>
                <a:cubicBezTo>
                  <a:pt x="6546809" y="1840427"/>
                  <a:pt x="6530940" y="1840950"/>
                  <a:pt x="6516210" y="1837677"/>
                </a:cubicBezTo>
                <a:cubicBezTo>
                  <a:pt x="6504299" y="1835030"/>
                  <a:pt x="6492610" y="1831447"/>
                  <a:pt x="6480699" y="1828800"/>
                </a:cubicBezTo>
                <a:cubicBezTo>
                  <a:pt x="6465969" y="1825527"/>
                  <a:pt x="6451014" y="1823315"/>
                  <a:pt x="6436311" y="1819922"/>
                </a:cubicBezTo>
                <a:cubicBezTo>
                  <a:pt x="6412534" y="1814435"/>
                  <a:pt x="6389274" y="1806664"/>
                  <a:pt x="6365290" y="1802167"/>
                </a:cubicBezTo>
                <a:cubicBezTo>
                  <a:pt x="6341840" y="1797770"/>
                  <a:pt x="6317942" y="1796248"/>
                  <a:pt x="6294268" y="1793289"/>
                </a:cubicBezTo>
                <a:cubicBezTo>
                  <a:pt x="6276513" y="1787371"/>
                  <a:pt x="6258591" y="1781930"/>
                  <a:pt x="6241002" y="1775534"/>
                </a:cubicBezTo>
                <a:cubicBezTo>
                  <a:pt x="6124273" y="1733086"/>
                  <a:pt x="6249110" y="1775275"/>
                  <a:pt x="6169981" y="1748901"/>
                </a:cubicBezTo>
                <a:cubicBezTo>
                  <a:pt x="6152226" y="1737064"/>
                  <a:pt x="6126258" y="1732477"/>
                  <a:pt x="6116715" y="1713390"/>
                </a:cubicBezTo>
                <a:cubicBezTo>
                  <a:pt x="6110797" y="1701553"/>
                  <a:pt x="6109294" y="1686146"/>
                  <a:pt x="6098960" y="1677879"/>
                </a:cubicBezTo>
                <a:cubicBezTo>
                  <a:pt x="6078292" y="1661345"/>
                  <a:pt x="6051612" y="1654206"/>
                  <a:pt x="6027938" y="1642369"/>
                </a:cubicBezTo>
                <a:cubicBezTo>
                  <a:pt x="5947632" y="1562061"/>
                  <a:pt x="6048019" y="1659102"/>
                  <a:pt x="5921406" y="1553592"/>
                </a:cubicBezTo>
                <a:cubicBezTo>
                  <a:pt x="5903651" y="1538796"/>
                  <a:pt x="5886630" y="1523071"/>
                  <a:pt x="5868140" y="1509204"/>
                </a:cubicBezTo>
                <a:cubicBezTo>
                  <a:pt x="5839243" y="1487531"/>
                  <a:pt x="5807114" y="1470184"/>
                  <a:pt x="5779364" y="1447060"/>
                </a:cubicBezTo>
                <a:cubicBezTo>
                  <a:pt x="5709547" y="1388881"/>
                  <a:pt x="5748320" y="1409022"/>
                  <a:pt x="5663954" y="1384916"/>
                </a:cubicBezTo>
                <a:cubicBezTo>
                  <a:pt x="5581518" y="1323089"/>
                  <a:pt x="5674179" y="1389276"/>
                  <a:pt x="5592932" y="1340528"/>
                </a:cubicBezTo>
                <a:cubicBezTo>
                  <a:pt x="5574634" y="1329549"/>
                  <a:pt x="5558194" y="1315604"/>
                  <a:pt x="5539666" y="1305017"/>
                </a:cubicBezTo>
                <a:cubicBezTo>
                  <a:pt x="5518952" y="1293180"/>
                  <a:pt x="5497374" y="1282741"/>
                  <a:pt x="5477523" y="1269507"/>
                </a:cubicBezTo>
                <a:cubicBezTo>
                  <a:pt x="5428779" y="1237011"/>
                  <a:pt x="5494954" y="1263479"/>
                  <a:pt x="5433134" y="1242874"/>
                </a:cubicBezTo>
                <a:cubicBezTo>
                  <a:pt x="5388147" y="1197884"/>
                  <a:pt x="5446368" y="1250815"/>
                  <a:pt x="5388746" y="1216241"/>
                </a:cubicBezTo>
                <a:cubicBezTo>
                  <a:pt x="5331895" y="1182130"/>
                  <a:pt x="5430445" y="1210375"/>
                  <a:pt x="5326602" y="1189608"/>
                </a:cubicBezTo>
                <a:cubicBezTo>
                  <a:pt x="5280992" y="1143997"/>
                  <a:pt x="5288235" y="1155425"/>
                  <a:pt x="5255581" y="1109709"/>
                </a:cubicBezTo>
                <a:cubicBezTo>
                  <a:pt x="5249379" y="1101027"/>
                  <a:pt x="5242598" y="1092619"/>
                  <a:pt x="5237826" y="1083076"/>
                </a:cubicBezTo>
                <a:cubicBezTo>
                  <a:pt x="5220549" y="1048522"/>
                  <a:pt x="5237138" y="1060757"/>
                  <a:pt x="5220070" y="1020932"/>
                </a:cubicBezTo>
                <a:cubicBezTo>
                  <a:pt x="5215867" y="1011125"/>
                  <a:pt x="5207608" y="1003563"/>
                  <a:pt x="5202315" y="994299"/>
                </a:cubicBezTo>
                <a:cubicBezTo>
                  <a:pt x="5195749" y="982809"/>
                  <a:pt x="5189207" y="971179"/>
                  <a:pt x="5184560" y="958788"/>
                </a:cubicBezTo>
                <a:cubicBezTo>
                  <a:pt x="5162111" y="898925"/>
                  <a:pt x="5195469" y="917450"/>
                  <a:pt x="5140171" y="834501"/>
                </a:cubicBezTo>
                <a:cubicBezTo>
                  <a:pt x="5134253" y="825623"/>
                  <a:pt x="5126749" y="817618"/>
                  <a:pt x="5122416" y="807868"/>
                </a:cubicBezTo>
                <a:cubicBezTo>
                  <a:pt x="5080160" y="712791"/>
                  <a:pt x="5127087" y="788240"/>
                  <a:pt x="5086905" y="727969"/>
                </a:cubicBezTo>
                <a:cubicBezTo>
                  <a:pt x="5063458" y="657626"/>
                  <a:pt x="5072227" y="693164"/>
                  <a:pt x="5060272" y="621437"/>
                </a:cubicBezTo>
                <a:cubicBezTo>
                  <a:pt x="5066191" y="603682"/>
                  <a:pt x="5069658" y="584911"/>
                  <a:pt x="5078028" y="568171"/>
                </a:cubicBezTo>
                <a:cubicBezTo>
                  <a:pt x="5083946" y="556334"/>
                  <a:pt x="5090868" y="544948"/>
                  <a:pt x="5095783" y="532660"/>
                </a:cubicBezTo>
                <a:cubicBezTo>
                  <a:pt x="5127475" y="453427"/>
                  <a:pt x="5097134" y="503999"/>
                  <a:pt x="5131294" y="452761"/>
                </a:cubicBezTo>
                <a:cubicBezTo>
                  <a:pt x="5148268" y="401836"/>
                  <a:pt x="5128679" y="447370"/>
                  <a:pt x="5157927" y="408373"/>
                </a:cubicBezTo>
                <a:cubicBezTo>
                  <a:pt x="5205413" y="345059"/>
                  <a:pt x="5170218" y="362847"/>
                  <a:pt x="5220070" y="346229"/>
                </a:cubicBezTo>
                <a:cubicBezTo>
                  <a:pt x="5305938" y="281828"/>
                  <a:pt x="5214430" y="344610"/>
                  <a:pt x="5282214" y="310718"/>
                </a:cubicBezTo>
                <a:cubicBezTo>
                  <a:pt x="5359002" y="272324"/>
                  <a:pt x="5294350" y="292147"/>
                  <a:pt x="5362113" y="275208"/>
                </a:cubicBezTo>
                <a:cubicBezTo>
                  <a:pt x="5391705" y="260412"/>
                  <a:pt x="5418137" y="235498"/>
                  <a:pt x="5450890" y="230819"/>
                </a:cubicBezTo>
                <a:cubicBezTo>
                  <a:pt x="5530852" y="219397"/>
                  <a:pt x="5492393" y="225382"/>
                  <a:pt x="5566299" y="213064"/>
                </a:cubicBezTo>
                <a:cubicBezTo>
                  <a:pt x="5587014" y="201227"/>
                  <a:pt x="5605554" y="184285"/>
                  <a:pt x="5628443" y="177553"/>
                </a:cubicBezTo>
                <a:cubicBezTo>
                  <a:pt x="5656974" y="169161"/>
                  <a:pt x="5687684" y="172151"/>
                  <a:pt x="5717220" y="168676"/>
                </a:cubicBezTo>
                <a:cubicBezTo>
                  <a:pt x="5880827" y="149429"/>
                  <a:pt x="5635434" y="167374"/>
                  <a:pt x="5948039" y="150920"/>
                </a:cubicBezTo>
                <a:cubicBezTo>
                  <a:pt x="5983550" y="142042"/>
                  <a:pt x="6018678" y="131465"/>
                  <a:pt x="6054571" y="124287"/>
                </a:cubicBezTo>
                <a:cubicBezTo>
                  <a:pt x="6086890" y="117823"/>
                  <a:pt x="6199289" y="108710"/>
                  <a:pt x="6223247" y="106532"/>
                </a:cubicBezTo>
                <a:cubicBezTo>
                  <a:pt x="6243962" y="100614"/>
                  <a:pt x="6264141" y="92319"/>
                  <a:pt x="6285391" y="88777"/>
                </a:cubicBezTo>
                <a:cubicBezTo>
                  <a:pt x="6335355" y="80450"/>
                  <a:pt x="6386049" y="77304"/>
                  <a:pt x="6436311" y="71021"/>
                </a:cubicBezTo>
                <a:cubicBezTo>
                  <a:pt x="6457074" y="68426"/>
                  <a:pt x="6477740" y="65103"/>
                  <a:pt x="6498455" y="62144"/>
                </a:cubicBezTo>
                <a:lnTo>
                  <a:pt x="7679185" y="71021"/>
                </a:lnTo>
                <a:cubicBezTo>
                  <a:pt x="7691385" y="71199"/>
                  <a:pt x="7703121" y="76041"/>
                  <a:pt x="7714696" y="79899"/>
                </a:cubicBezTo>
                <a:cubicBezTo>
                  <a:pt x="8047807" y="190937"/>
                  <a:pt x="7632403" y="53477"/>
                  <a:pt x="7821228" y="124287"/>
                </a:cubicBezTo>
                <a:cubicBezTo>
                  <a:pt x="7832652" y="128571"/>
                  <a:pt x="7845314" y="128881"/>
                  <a:pt x="7856738" y="133165"/>
                </a:cubicBezTo>
                <a:cubicBezTo>
                  <a:pt x="7869129" y="137812"/>
                  <a:pt x="7880085" y="145707"/>
                  <a:pt x="7892249" y="150920"/>
                </a:cubicBezTo>
                <a:cubicBezTo>
                  <a:pt x="7910082" y="158562"/>
                  <a:pt x="7936370" y="164170"/>
                  <a:pt x="7954393" y="168676"/>
                </a:cubicBezTo>
                <a:cubicBezTo>
                  <a:pt x="7966230" y="180513"/>
                  <a:pt x="7976511" y="194142"/>
                  <a:pt x="7989903" y="204186"/>
                </a:cubicBezTo>
                <a:cubicBezTo>
                  <a:pt x="8007458" y="217352"/>
                  <a:pt x="8031473" y="223962"/>
                  <a:pt x="8052047" y="230819"/>
                </a:cubicBezTo>
                <a:cubicBezTo>
                  <a:pt x="8060925" y="236738"/>
                  <a:pt x="8069416" y="243281"/>
                  <a:pt x="8078680" y="248575"/>
                </a:cubicBezTo>
                <a:cubicBezTo>
                  <a:pt x="8102291" y="262067"/>
                  <a:pt x="8120468" y="266273"/>
                  <a:pt x="8140824" y="284085"/>
                </a:cubicBezTo>
                <a:cubicBezTo>
                  <a:pt x="8156572" y="297864"/>
                  <a:pt x="8168872" y="315402"/>
                  <a:pt x="8185212" y="328474"/>
                </a:cubicBezTo>
                <a:cubicBezTo>
                  <a:pt x="8200008" y="340311"/>
                  <a:pt x="8214442" y="352615"/>
                  <a:pt x="8229600" y="363984"/>
                </a:cubicBezTo>
                <a:cubicBezTo>
                  <a:pt x="8238136" y="370386"/>
                  <a:pt x="8247901" y="375075"/>
                  <a:pt x="8256233" y="381740"/>
                </a:cubicBezTo>
                <a:cubicBezTo>
                  <a:pt x="8262769" y="386969"/>
                  <a:pt x="8267453" y="394266"/>
                  <a:pt x="8273989" y="399495"/>
                </a:cubicBezTo>
                <a:cubicBezTo>
                  <a:pt x="8282321" y="406160"/>
                  <a:pt x="8292592" y="410224"/>
                  <a:pt x="8300622" y="417250"/>
                </a:cubicBezTo>
                <a:cubicBezTo>
                  <a:pt x="8424731" y="525846"/>
                  <a:pt x="8249305" y="383689"/>
                  <a:pt x="8398276" y="532660"/>
                </a:cubicBezTo>
                <a:cubicBezTo>
                  <a:pt x="8467033" y="601417"/>
                  <a:pt x="8373712" y="506135"/>
                  <a:pt x="8460420" y="603681"/>
                </a:cubicBezTo>
                <a:cubicBezTo>
                  <a:pt x="8471542" y="616193"/>
                  <a:pt x="8486331" y="625478"/>
                  <a:pt x="8495931" y="639192"/>
                </a:cubicBezTo>
                <a:cubicBezTo>
                  <a:pt x="8507315" y="655455"/>
                  <a:pt x="8512562" y="675311"/>
                  <a:pt x="8522564" y="692458"/>
                </a:cubicBezTo>
                <a:cubicBezTo>
                  <a:pt x="8597560" y="821024"/>
                  <a:pt x="8528595" y="686767"/>
                  <a:pt x="8575830" y="781235"/>
                </a:cubicBezTo>
                <a:cubicBezTo>
                  <a:pt x="8578789" y="793072"/>
                  <a:pt x="8581201" y="805059"/>
                  <a:pt x="8584707" y="816745"/>
                </a:cubicBezTo>
                <a:cubicBezTo>
                  <a:pt x="8590085" y="834672"/>
                  <a:pt x="8597924" y="851854"/>
                  <a:pt x="8602463" y="870011"/>
                </a:cubicBezTo>
                <a:cubicBezTo>
                  <a:pt x="8606829" y="887474"/>
                  <a:pt x="8607810" y="905626"/>
                  <a:pt x="8611340" y="923277"/>
                </a:cubicBezTo>
                <a:cubicBezTo>
                  <a:pt x="8613733" y="935241"/>
                  <a:pt x="8617259" y="946951"/>
                  <a:pt x="8620218" y="958788"/>
                </a:cubicBezTo>
                <a:cubicBezTo>
                  <a:pt x="8614300" y="1006136"/>
                  <a:pt x="8611821" y="1054042"/>
                  <a:pt x="8602463" y="1100831"/>
                </a:cubicBezTo>
                <a:cubicBezTo>
                  <a:pt x="8598001" y="1123139"/>
                  <a:pt x="8577483" y="1143668"/>
                  <a:pt x="8566952" y="1162975"/>
                </a:cubicBezTo>
                <a:cubicBezTo>
                  <a:pt x="8554278" y="1186211"/>
                  <a:pt x="8539810" y="1208886"/>
                  <a:pt x="8531441" y="1233996"/>
                </a:cubicBezTo>
                <a:cubicBezTo>
                  <a:pt x="8514195" y="1285739"/>
                  <a:pt x="8526749" y="1252260"/>
                  <a:pt x="8487053" y="1331650"/>
                </a:cubicBezTo>
                <a:cubicBezTo>
                  <a:pt x="8472980" y="1359795"/>
                  <a:pt x="8461242" y="1385539"/>
                  <a:pt x="8442664" y="1411549"/>
                </a:cubicBezTo>
                <a:cubicBezTo>
                  <a:pt x="8437799" y="1418360"/>
                  <a:pt x="8429931" y="1422609"/>
                  <a:pt x="8424909" y="1429305"/>
                </a:cubicBezTo>
                <a:cubicBezTo>
                  <a:pt x="8412105" y="1446377"/>
                  <a:pt x="8400377" y="1464273"/>
                  <a:pt x="8389398" y="1482571"/>
                </a:cubicBezTo>
                <a:cubicBezTo>
                  <a:pt x="8382589" y="1493919"/>
                  <a:pt x="8379768" y="1507635"/>
                  <a:pt x="8371643" y="1518081"/>
                </a:cubicBezTo>
                <a:cubicBezTo>
                  <a:pt x="8358796" y="1534598"/>
                  <a:pt x="8342051" y="1547674"/>
                  <a:pt x="8327255" y="1562470"/>
                </a:cubicBezTo>
                <a:lnTo>
                  <a:pt x="8282866" y="1606858"/>
                </a:lnTo>
                <a:cubicBezTo>
                  <a:pt x="8273988" y="1615736"/>
                  <a:pt x="8263197" y="1623045"/>
                  <a:pt x="8256233" y="1633491"/>
                </a:cubicBezTo>
                <a:cubicBezTo>
                  <a:pt x="8244396" y="1651246"/>
                  <a:pt x="8240536" y="1678832"/>
                  <a:pt x="8220723" y="1686757"/>
                </a:cubicBezTo>
                <a:cubicBezTo>
                  <a:pt x="8205927" y="1692675"/>
                  <a:pt x="8190265" y="1696773"/>
                  <a:pt x="8176334" y="1704512"/>
                </a:cubicBezTo>
                <a:cubicBezTo>
                  <a:pt x="8163400" y="1711697"/>
                  <a:pt x="8154058" y="1724528"/>
                  <a:pt x="8140824" y="1731145"/>
                </a:cubicBezTo>
                <a:cubicBezTo>
                  <a:pt x="8124084" y="1739515"/>
                  <a:pt x="8105446" y="1743397"/>
                  <a:pt x="8087558" y="1748901"/>
                </a:cubicBezTo>
                <a:cubicBezTo>
                  <a:pt x="8026556" y="1767671"/>
                  <a:pt x="8035577" y="1764623"/>
                  <a:pt x="7981026" y="1775534"/>
                </a:cubicBezTo>
                <a:cubicBezTo>
                  <a:pt x="7909189" y="1811451"/>
                  <a:pt x="7978482" y="1779341"/>
                  <a:pt x="7856738" y="1819922"/>
                </a:cubicBezTo>
                <a:cubicBezTo>
                  <a:pt x="7841620" y="1824961"/>
                  <a:pt x="7826857" y="1831083"/>
                  <a:pt x="7812350" y="1837677"/>
                </a:cubicBezTo>
                <a:cubicBezTo>
                  <a:pt x="7794278" y="1845892"/>
                  <a:pt x="7778342" y="1859496"/>
                  <a:pt x="7759084" y="1864311"/>
                </a:cubicBezTo>
                <a:cubicBezTo>
                  <a:pt x="7730232" y="1871524"/>
                  <a:pt x="7699768" y="1869125"/>
                  <a:pt x="7670307" y="1873188"/>
                </a:cubicBezTo>
                <a:cubicBezTo>
                  <a:pt x="7308532" y="1923087"/>
                  <a:pt x="7694564" y="1879511"/>
                  <a:pt x="7332956" y="1917577"/>
                </a:cubicBezTo>
                <a:cubicBezTo>
                  <a:pt x="7309282" y="1923495"/>
                  <a:pt x="7286187" y="1932637"/>
                  <a:pt x="7261934" y="1935332"/>
                </a:cubicBezTo>
                <a:cubicBezTo>
                  <a:pt x="7205976" y="1941550"/>
                  <a:pt x="7149419" y="1940199"/>
                  <a:pt x="7093259" y="1944210"/>
                </a:cubicBezTo>
                <a:cubicBezTo>
                  <a:pt x="7066530" y="1946119"/>
                  <a:pt x="7039993" y="1950128"/>
                  <a:pt x="7013360" y="1953087"/>
                </a:cubicBezTo>
                <a:cubicBezTo>
                  <a:pt x="6992645" y="1961965"/>
                  <a:pt x="6973154" y="1974558"/>
                  <a:pt x="6951216" y="1979720"/>
                </a:cubicBezTo>
                <a:cubicBezTo>
                  <a:pt x="6922267" y="1986532"/>
                  <a:pt x="6892145" y="1990013"/>
                  <a:pt x="6862439" y="1988598"/>
                </a:cubicBezTo>
                <a:cubicBezTo>
                  <a:pt x="6705332" y="1981117"/>
                  <a:pt x="6548762" y="1964924"/>
                  <a:pt x="6391923" y="1953087"/>
                </a:cubicBezTo>
                <a:lnTo>
                  <a:pt x="6303146" y="1926454"/>
                </a:lnTo>
                <a:cubicBezTo>
                  <a:pt x="6285282" y="1920872"/>
                  <a:pt x="6267936" y="1913623"/>
                  <a:pt x="6249880" y="1908699"/>
                </a:cubicBezTo>
                <a:cubicBezTo>
                  <a:pt x="6235323" y="1904729"/>
                  <a:pt x="6220288" y="1902780"/>
                  <a:pt x="6205492" y="1899821"/>
                </a:cubicBezTo>
                <a:cubicBezTo>
                  <a:pt x="6193655" y="1890943"/>
                  <a:pt x="6182915" y="1880374"/>
                  <a:pt x="6169981" y="1873188"/>
                </a:cubicBezTo>
                <a:cubicBezTo>
                  <a:pt x="6156051" y="1865449"/>
                  <a:pt x="6138852" y="1864273"/>
                  <a:pt x="6125593" y="1855433"/>
                </a:cubicBezTo>
                <a:cubicBezTo>
                  <a:pt x="6027766" y="1790215"/>
                  <a:pt x="6138920" y="1843333"/>
                  <a:pt x="6063449" y="1802167"/>
                </a:cubicBezTo>
                <a:cubicBezTo>
                  <a:pt x="6040213" y="1789493"/>
                  <a:pt x="6011144" y="1785371"/>
                  <a:pt x="5992428" y="1766656"/>
                </a:cubicBezTo>
                <a:cubicBezTo>
                  <a:pt x="5958516" y="1732746"/>
                  <a:pt x="5992906" y="1763392"/>
                  <a:pt x="5939162" y="1731145"/>
                </a:cubicBezTo>
                <a:cubicBezTo>
                  <a:pt x="5920864" y="1720166"/>
                  <a:pt x="5903651" y="1707472"/>
                  <a:pt x="5885896" y="1695635"/>
                </a:cubicBezTo>
                <a:cubicBezTo>
                  <a:pt x="5877018" y="1689716"/>
                  <a:pt x="5868806" y="1682651"/>
                  <a:pt x="5859263" y="1677879"/>
                </a:cubicBezTo>
                <a:cubicBezTo>
                  <a:pt x="5828530" y="1662513"/>
                  <a:pt x="5793452" y="1644106"/>
                  <a:pt x="5761608" y="1633491"/>
                </a:cubicBezTo>
                <a:cubicBezTo>
                  <a:pt x="5747293" y="1628719"/>
                  <a:pt x="5731934" y="1627957"/>
                  <a:pt x="5717220" y="1624613"/>
                </a:cubicBezTo>
                <a:cubicBezTo>
                  <a:pt x="5510529" y="1577638"/>
                  <a:pt x="5626683" y="1592877"/>
                  <a:pt x="5424257" y="1580225"/>
                </a:cubicBezTo>
                <a:cubicBezTo>
                  <a:pt x="5344222" y="1568791"/>
                  <a:pt x="5280046" y="1554459"/>
                  <a:pt x="5193437" y="1589103"/>
                </a:cubicBezTo>
                <a:cubicBezTo>
                  <a:pt x="5124092" y="1616841"/>
                  <a:pt x="5063214" y="1664208"/>
                  <a:pt x="5007006" y="1713390"/>
                </a:cubicBezTo>
                <a:cubicBezTo>
                  <a:pt x="4926025" y="1784249"/>
                  <a:pt x="4964121" y="1761466"/>
                  <a:pt x="4900474" y="1793289"/>
                </a:cubicBezTo>
                <a:cubicBezTo>
                  <a:pt x="4879760" y="1819922"/>
                  <a:pt x="4857047" y="1845115"/>
                  <a:pt x="4838331" y="1873188"/>
                </a:cubicBezTo>
                <a:cubicBezTo>
                  <a:pt x="4832412" y="1882066"/>
                  <a:pt x="4827519" y="1891720"/>
                  <a:pt x="4820575" y="1899821"/>
                </a:cubicBezTo>
                <a:cubicBezTo>
                  <a:pt x="4809681" y="1912531"/>
                  <a:pt x="4785064" y="1935332"/>
                  <a:pt x="4785064" y="1935332"/>
                </a:cubicBezTo>
                <a:cubicBezTo>
                  <a:pt x="4774981" y="1955499"/>
                  <a:pt x="4754054" y="1999623"/>
                  <a:pt x="4740676" y="2015231"/>
                </a:cubicBezTo>
                <a:cubicBezTo>
                  <a:pt x="4733732" y="2023332"/>
                  <a:pt x="4722374" y="2026321"/>
                  <a:pt x="4714043" y="2032986"/>
                </a:cubicBezTo>
                <a:cubicBezTo>
                  <a:pt x="4707507" y="2038215"/>
                  <a:pt x="4701517" y="2044206"/>
                  <a:pt x="4696288" y="2050742"/>
                </a:cubicBezTo>
                <a:cubicBezTo>
                  <a:pt x="4677802" y="2073850"/>
                  <a:pt x="4643022" y="2121763"/>
                  <a:pt x="4643022" y="2121763"/>
                </a:cubicBezTo>
                <a:cubicBezTo>
                  <a:pt x="4625738" y="2173613"/>
                  <a:pt x="4647667" y="2125995"/>
                  <a:pt x="4607511" y="2166151"/>
                </a:cubicBezTo>
                <a:cubicBezTo>
                  <a:pt x="4561367" y="2212295"/>
                  <a:pt x="4615929" y="2175397"/>
                  <a:pt x="4572000" y="2210540"/>
                </a:cubicBezTo>
                <a:cubicBezTo>
                  <a:pt x="4563668" y="2217205"/>
                  <a:pt x="4554049" y="2222093"/>
                  <a:pt x="4545367" y="2228295"/>
                </a:cubicBezTo>
                <a:cubicBezTo>
                  <a:pt x="4533327" y="2236895"/>
                  <a:pt x="4522703" y="2247587"/>
                  <a:pt x="4509857" y="2254928"/>
                </a:cubicBezTo>
                <a:cubicBezTo>
                  <a:pt x="4495156" y="2263329"/>
                  <a:pt x="4450079" y="2270434"/>
                  <a:pt x="4438835" y="2272683"/>
                </a:cubicBezTo>
                <a:cubicBezTo>
                  <a:pt x="4332545" y="2336458"/>
                  <a:pt x="4460552" y="2264018"/>
                  <a:pt x="4341181" y="2317072"/>
                </a:cubicBezTo>
                <a:cubicBezTo>
                  <a:pt x="4331431" y="2321405"/>
                  <a:pt x="4324538" y="2331081"/>
                  <a:pt x="4314548" y="2334827"/>
                </a:cubicBezTo>
                <a:cubicBezTo>
                  <a:pt x="4304616" y="2338551"/>
                  <a:pt x="4222884" y="2351584"/>
                  <a:pt x="4216894" y="2352582"/>
                </a:cubicBezTo>
                <a:cubicBezTo>
                  <a:pt x="4027504" y="2349623"/>
                  <a:pt x="3837963" y="2351815"/>
                  <a:pt x="3648723" y="2343705"/>
                </a:cubicBezTo>
                <a:cubicBezTo>
                  <a:pt x="3630024" y="2342904"/>
                  <a:pt x="3613614" y="2330488"/>
                  <a:pt x="3595457" y="2325949"/>
                </a:cubicBezTo>
                <a:cubicBezTo>
                  <a:pt x="3526228" y="2308642"/>
                  <a:pt x="3452539" y="2300460"/>
                  <a:pt x="3382393" y="2290439"/>
                </a:cubicBezTo>
                <a:cubicBezTo>
                  <a:pt x="3352801" y="2278602"/>
                  <a:pt x="3324037" y="2264435"/>
                  <a:pt x="3293616" y="2254928"/>
                </a:cubicBezTo>
                <a:cubicBezTo>
                  <a:pt x="3276435" y="2249559"/>
                  <a:pt x="3257063" y="2252735"/>
                  <a:pt x="3240350" y="2246050"/>
                </a:cubicBezTo>
                <a:cubicBezTo>
                  <a:pt x="3226612" y="2240555"/>
                  <a:pt x="3219193" y="2223006"/>
                  <a:pt x="3204839" y="2219417"/>
                </a:cubicBezTo>
                <a:cubicBezTo>
                  <a:pt x="3170269" y="2210775"/>
                  <a:pt x="3133818" y="2213499"/>
                  <a:pt x="3098307" y="2210540"/>
                </a:cubicBezTo>
                <a:cubicBezTo>
                  <a:pt x="3065477" y="2199596"/>
                  <a:pt x="2998489" y="2177845"/>
                  <a:pt x="2982897" y="2166151"/>
                </a:cubicBezTo>
                <a:cubicBezTo>
                  <a:pt x="2971060" y="2157273"/>
                  <a:pt x="2960621" y="2146135"/>
                  <a:pt x="2947387" y="2139518"/>
                </a:cubicBezTo>
                <a:cubicBezTo>
                  <a:pt x="2930647" y="2131148"/>
                  <a:pt x="2911876" y="2127681"/>
                  <a:pt x="2894121" y="2121763"/>
                </a:cubicBezTo>
                <a:cubicBezTo>
                  <a:pt x="2885243" y="2118804"/>
                  <a:pt x="2875274" y="2118076"/>
                  <a:pt x="2867488" y="2112885"/>
                </a:cubicBezTo>
                <a:cubicBezTo>
                  <a:pt x="2807318" y="2072772"/>
                  <a:pt x="2880722" y="2120825"/>
                  <a:pt x="2778711" y="2059619"/>
                </a:cubicBezTo>
                <a:cubicBezTo>
                  <a:pt x="2735218" y="2033523"/>
                  <a:pt x="2762260" y="2041667"/>
                  <a:pt x="2698812" y="2015231"/>
                </a:cubicBezTo>
                <a:cubicBezTo>
                  <a:pt x="2681536" y="2008033"/>
                  <a:pt x="2662868" y="2004562"/>
                  <a:pt x="2645546" y="1997476"/>
                </a:cubicBezTo>
                <a:cubicBezTo>
                  <a:pt x="2597713" y="1977908"/>
                  <a:pt x="2553641" y="1947866"/>
                  <a:pt x="2503503" y="1935332"/>
                </a:cubicBezTo>
                <a:lnTo>
                  <a:pt x="2432482" y="1917577"/>
                </a:lnTo>
                <a:cubicBezTo>
                  <a:pt x="2418084" y="1913977"/>
                  <a:pt x="2385391" y="1906768"/>
                  <a:pt x="2370338" y="1899821"/>
                </a:cubicBezTo>
                <a:cubicBezTo>
                  <a:pt x="2238971" y="1839190"/>
                  <a:pt x="2328858" y="1865944"/>
                  <a:pt x="2201663" y="1837677"/>
                </a:cubicBezTo>
                <a:cubicBezTo>
                  <a:pt x="2091733" y="1764392"/>
                  <a:pt x="2214114" y="1833946"/>
                  <a:pt x="2059620" y="1793289"/>
                </a:cubicBezTo>
                <a:cubicBezTo>
                  <a:pt x="1811399" y="1727967"/>
                  <a:pt x="2115693" y="1777201"/>
                  <a:pt x="1917577" y="1748901"/>
                </a:cubicBezTo>
                <a:cubicBezTo>
                  <a:pt x="1890944" y="1737064"/>
                  <a:pt x="1864880" y="1723853"/>
                  <a:pt x="1837678" y="1713390"/>
                </a:cubicBezTo>
                <a:cubicBezTo>
                  <a:pt x="1826290" y="1709010"/>
                  <a:pt x="1813430" y="1709205"/>
                  <a:pt x="1802167" y="1704512"/>
                </a:cubicBezTo>
                <a:cubicBezTo>
                  <a:pt x="1777735" y="1694332"/>
                  <a:pt x="1756824" y="1675422"/>
                  <a:pt x="1731146" y="1669002"/>
                </a:cubicBezTo>
                <a:cubicBezTo>
                  <a:pt x="1719309" y="1666043"/>
                  <a:pt x="1707367" y="1663476"/>
                  <a:pt x="1695635" y="1660124"/>
                </a:cubicBezTo>
                <a:cubicBezTo>
                  <a:pt x="1686637" y="1657553"/>
                  <a:pt x="1678081" y="1653516"/>
                  <a:pt x="1669002" y="1651246"/>
                </a:cubicBezTo>
                <a:cubicBezTo>
                  <a:pt x="1654364" y="1647586"/>
                  <a:pt x="1639410" y="1645328"/>
                  <a:pt x="1624614" y="1642369"/>
                </a:cubicBezTo>
                <a:cubicBezTo>
                  <a:pt x="1541756" y="1648287"/>
                  <a:pt x="1458722" y="1652122"/>
                  <a:pt x="1376039" y="1660124"/>
                </a:cubicBezTo>
                <a:cubicBezTo>
                  <a:pt x="1348622" y="1662777"/>
                  <a:pt x="1312817" y="1693394"/>
                  <a:pt x="1296140" y="1704512"/>
                </a:cubicBezTo>
                <a:cubicBezTo>
                  <a:pt x="1287262" y="1710431"/>
                  <a:pt x="1277052" y="1714723"/>
                  <a:pt x="1269507" y="1722268"/>
                </a:cubicBezTo>
                <a:cubicBezTo>
                  <a:pt x="1260629" y="1731146"/>
                  <a:pt x="1252784" y="1741193"/>
                  <a:pt x="1242874" y="1748901"/>
                </a:cubicBezTo>
                <a:cubicBezTo>
                  <a:pt x="1160031" y="1813333"/>
                  <a:pt x="1220208" y="1761483"/>
                  <a:pt x="1154097" y="1802167"/>
                </a:cubicBezTo>
                <a:cubicBezTo>
                  <a:pt x="1050470" y="1865938"/>
                  <a:pt x="1109225" y="1843757"/>
                  <a:pt x="1047565" y="1864311"/>
                </a:cubicBezTo>
                <a:cubicBezTo>
                  <a:pt x="1038687" y="1873189"/>
                  <a:pt x="1027161" y="1880043"/>
                  <a:pt x="1020932" y="1890944"/>
                </a:cubicBezTo>
                <a:cubicBezTo>
                  <a:pt x="977302" y="1967298"/>
                  <a:pt x="1043132" y="1895377"/>
                  <a:pt x="994299" y="1944210"/>
                </a:cubicBezTo>
                <a:cubicBezTo>
                  <a:pt x="973170" y="2007598"/>
                  <a:pt x="986925" y="1981903"/>
                  <a:pt x="958789" y="2024109"/>
                </a:cubicBezTo>
                <a:cubicBezTo>
                  <a:pt x="955830" y="2050742"/>
                  <a:pt x="949911" y="2077211"/>
                  <a:pt x="949911" y="2104008"/>
                </a:cubicBezTo>
                <a:cubicBezTo>
                  <a:pt x="949911" y="2160311"/>
                  <a:pt x="949142" y="2217213"/>
                  <a:pt x="958789" y="2272683"/>
                </a:cubicBezTo>
                <a:cubicBezTo>
                  <a:pt x="961324" y="2287260"/>
                  <a:pt x="973257" y="2299772"/>
                  <a:pt x="985422" y="2308194"/>
                </a:cubicBezTo>
                <a:cubicBezTo>
                  <a:pt x="1041767" y="2347202"/>
                  <a:pt x="1058086" y="2348554"/>
                  <a:pt x="1109709" y="2361460"/>
                </a:cubicBezTo>
                <a:cubicBezTo>
                  <a:pt x="1186458" y="2412625"/>
                  <a:pt x="1140806" y="2391175"/>
                  <a:pt x="1322773" y="2343705"/>
                </a:cubicBezTo>
                <a:cubicBezTo>
                  <a:pt x="1330872" y="2341592"/>
                  <a:pt x="1333352" y="2330255"/>
                  <a:pt x="1340529" y="2325949"/>
                </a:cubicBezTo>
                <a:cubicBezTo>
                  <a:pt x="1348553" y="2321134"/>
                  <a:pt x="1358284" y="2320031"/>
                  <a:pt x="1367162" y="2317072"/>
                </a:cubicBezTo>
                <a:cubicBezTo>
                  <a:pt x="1373080" y="2296357"/>
                  <a:pt x="1378727" y="2275563"/>
                  <a:pt x="1384917" y="2254928"/>
                </a:cubicBezTo>
                <a:cubicBezTo>
                  <a:pt x="1394637" y="2222527"/>
                  <a:pt x="1401967" y="2223690"/>
                  <a:pt x="1384917" y="2183907"/>
                </a:cubicBezTo>
                <a:cubicBezTo>
                  <a:pt x="1381620" y="2176214"/>
                  <a:pt x="1375103" y="2168798"/>
                  <a:pt x="1367162" y="2166151"/>
                </a:cubicBezTo>
                <a:cubicBezTo>
                  <a:pt x="1347311" y="2159534"/>
                  <a:pt x="1325733" y="2160233"/>
                  <a:pt x="1305018" y="2157274"/>
                </a:cubicBezTo>
                <a:cubicBezTo>
                  <a:pt x="1287263" y="2148396"/>
                  <a:pt x="1269892" y="2138703"/>
                  <a:pt x="1251752" y="2130641"/>
                </a:cubicBezTo>
                <a:cubicBezTo>
                  <a:pt x="1243201" y="2126840"/>
                  <a:pt x="1234477" y="2121763"/>
                  <a:pt x="1225119" y="2121763"/>
                </a:cubicBezTo>
                <a:cubicBezTo>
                  <a:pt x="1205390" y="2121763"/>
                  <a:pt x="1165755" y="2136096"/>
                  <a:pt x="1145220" y="2139518"/>
                </a:cubicBezTo>
                <a:cubicBezTo>
                  <a:pt x="1121686" y="2143440"/>
                  <a:pt x="1097872" y="2145437"/>
                  <a:pt x="1074198" y="2148396"/>
                </a:cubicBezTo>
                <a:cubicBezTo>
                  <a:pt x="1044947" y="2155709"/>
                  <a:pt x="1021648" y="2159835"/>
                  <a:pt x="994299" y="2175029"/>
                </a:cubicBezTo>
                <a:cubicBezTo>
                  <a:pt x="981365" y="2182214"/>
                  <a:pt x="971336" y="2193820"/>
                  <a:pt x="958789" y="2201662"/>
                </a:cubicBezTo>
                <a:cubicBezTo>
                  <a:pt x="933717" y="2217332"/>
                  <a:pt x="922533" y="2219665"/>
                  <a:pt x="896645" y="2228295"/>
                </a:cubicBezTo>
                <a:cubicBezTo>
                  <a:pt x="887767" y="2237173"/>
                  <a:pt x="879657" y="2246891"/>
                  <a:pt x="870012" y="2254928"/>
                </a:cubicBezTo>
                <a:cubicBezTo>
                  <a:pt x="861815" y="2261758"/>
                  <a:pt x="852061" y="2266481"/>
                  <a:pt x="843379" y="2272683"/>
                </a:cubicBezTo>
                <a:cubicBezTo>
                  <a:pt x="766271" y="2327759"/>
                  <a:pt x="844020" y="2275214"/>
                  <a:pt x="781235" y="2317072"/>
                </a:cubicBezTo>
                <a:cubicBezTo>
                  <a:pt x="751643" y="2314113"/>
                  <a:pt x="720845" y="2317065"/>
                  <a:pt x="692459" y="2308194"/>
                </a:cubicBezTo>
                <a:cubicBezTo>
                  <a:pt x="672091" y="2301829"/>
                  <a:pt x="656948" y="2284520"/>
                  <a:pt x="639193" y="2272683"/>
                </a:cubicBezTo>
                <a:lnTo>
                  <a:pt x="612560" y="2254928"/>
                </a:lnTo>
                <a:cubicBezTo>
                  <a:pt x="567982" y="2188064"/>
                  <a:pt x="620323" y="2273043"/>
                  <a:pt x="585927" y="2192784"/>
                </a:cubicBezTo>
                <a:cubicBezTo>
                  <a:pt x="581724" y="2182977"/>
                  <a:pt x="574090" y="2175029"/>
                  <a:pt x="568171" y="2166151"/>
                </a:cubicBezTo>
                <a:cubicBezTo>
                  <a:pt x="565212" y="2148396"/>
                  <a:pt x="564030" y="2130251"/>
                  <a:pt x="559294" y="2112885"/>
                </a:cubicBezTo>
                <a:cubicBezTo>
                  <a:pt x="555101" y="2097511"/>
                  <a:pt x="542128" y="2084422"/>
                  <a:pt x="541538" y="2068497"/>
                </a:cubicBezTo>
                <a:cubicBezTo>
                  <a:pt x="537576" y="1961514"/>
                  <a:pt x="516448" y="1911208"/>
                  <a:pt x="568171" y="1846555"/>
                </a:cubicBezTo>
                <a:cubicBezTo>
                  <a:pt x="573400" y="1840019"/>
                  <a:pt x="580008" y="1834718"/>
                  <a:pt x="585927" y="1828800"/>
                </a:cubicBezTo>
                <a:cubicBezTo>
                  <a:pt x="588886" y="1819922"/>
                  <a:pt x="589989" y="1810191"/>
                  <a:pt x="594804" y="1802167"/>
                </a:cubicBezTo>
                <a:cubicBezTo>
                  <a:pt x="607595" y="1780848"/>
                  <a:pt x="617567" y="1783644"/>
                  <a:pt x="639193" y="1775534"/>
                </a:cubicBezTo>
                <a:cubicBezTo>
                  <a:pt x="654114" y="1769939"/>
                  <a:pt x="668605" y="1763224"/>
                  <a:pt x="683581" y="1757778"/>
                </a:cubicBezTo>
                <a:cubicBezTo>
                  <a:pt x="760911" y="1729658"/>
                  <a:pt x="710548" y="1748805"/>
                  <a:pt x="772358" y="1731145"/>
                </a:cubicBezTo>
                <a:cubicBezTo>
                  <a:pt x="861520" y="1705671"/>
                  <a:pt x="723477" y="1741148"/>
                  <a:pt x="834501" y="1713390"/>
                </a:cubicBezTo>
                <a:cubicBezTo>
                  <a:pt x="831542" y="1683798"/>
                  <a:pt x="834370" y="1653038"/>
                  <a:pt x="825624" y="1624613"/>
                </a:cubicBezTo>
                <a:cubicBezTo>
                  <a:pt x="820110" y="1606693"/>
                  <a:pt x="785078" y="1591128"/>
                  <a:pt x="772358" y="1580225"/>
                </a:cubicBezTo>
                <a:cubicBezTo>
                  <a:pt x="750304" y="1561322"/>
                  <a:pt x="737390" y="1538606"/>
                  <a:pt x="710214" y="1526959"/>
                </a:cubicBezTo>
                <a:cubicBezTo>
                  <a:pt x="698999" y="1522153"/>
                  <a:pt x="686540" y="1521040"/>
                  <a:pt x="674703" y="1518081"/>
                </a:cubicBezTo>
                <a:cubicBezTo>
                  <a:pt x="662403" y="1520541"/>
                  <a:pt x="619038" y="1527306"/>
                  <a:pt x="603682" y="1535837"/>
                </a:cubicBezTo>
                <a:cubicBezTo>
                  <a:pt x="585028" y="1546200"/>
                  <a:pt x="565505" y="1556258"/>
                  <a:pt x="550416" y="1571347"/>
                </a:cubicBezTo>
                <a:cubicBezTo>
                  <a:pt x="544498" y="1577266"/>
                  <a:pt x="539838" y="1584797"/>
                  <a:pt x="532661" y="1589103"/>
                </a:cubicBezTo>
                <a:cubicBezTo>
                  <a:pt x="524637" y="1593918"/>
                  <a:pt x="514906" y="1595021"/>
                  <a:pt x="506028" y="1597980"/>
                </a:cubicBezTo>
                <a:cubicBezTo>
                  <a:pt x="479841" y="1615439"/>
                  <a:pt x="474123" y="1616736"/>
                  <a:pt x="452762" y="1642369"/>
                </a:cubicBezTo>
                <a:cubicBezTo>
                  <a:pt x="443000" y="1654084"/>
                  <a:pt x="412089" y="1707196"/>
                  <a:pt x="408373" y="1713390"/>
                </a:cubicBezTo>
                <a:cubicBezTo>
                  <a:pt x="405414" y="1731145"/>
                  <a:pt x="403401" y="1749084"/>
                  <a:pt x="399496" y="1766656"/>
                </a:cubicBezTo>
                <a:cubicBezTo>
                  <a:pt x="397466" y="1775791"/>
                  <a:pt x="392453" y="1784113"/>
                  <a:pt x="390618" y="1793289"/>
                </a:cubicBezTo>
                <a:cubicBezTo>
                  <a:pt x="383558" y="1828590"/>
                  <a:pt x="377519" y="1864123"/>
                  <a:pt x="372863" y="1899821"/>
                </a:cubicBezTo>
                <a:cubicBezTo>
                  <a:pt x="366876" y="1945720"/>
                  <a:pt x="357861" y="2083203"/>
                  <a:pt x="355107" y="2121763"/>
                </a:cubicBezTo>
                <a:cubicBezTo>
                  <a:pt x="358066" y="2266765"/>
                  <a:pt x="358808" y="2411829"/>
                  <a:pt x="363985" y="2556769"/>
                </a:cubicBezTo>
                <a:cubicBezTo>
                  <a:pt x="365829" y="2608395"/>
                  <a:pt x="374905" y="2625040"/>
                  <a:pt x="390618" y="2672178"/>
                </a:cubicBezTo>
                <a:cubicBezTo>
                  <a:pt x="393577" y="2681056"/>
                  <a:pt x="390618" y="2695852"/>
                  <a:pt x="399496" y="2698811"/>
                </a:cubicBezTo>
                <a:cubicBezTo>
                  <a:pt x="496627" y="2731189"/>
                  <a:pt x="349504" y="2679551"/>
                  <a:pt x="452762" y="2725444"/>
                </a:cubicBezTo>
                <a:cubicBezTo>
                  <a:pt x="469865" y="2733045"/>
                  <a:pt x="488651" y="2736249"/>
                  <a:pt x="506028" y="2743200"/>
                </a:cubicBezTo>
                <a:cubicBezTo>
                  <a:pt x="520824" y="2749118"/>
                  <a:pt x="534565" y="2759315"/>
                  <a:pt x="550416" y="2760955"/>
                </a:cubicBezTo>
                <a:cubicBezTo>
                  <a:pt x="621122" y="2768269"/>
                  <a:pt x="692459" y="2766874"/>
                  <a:pt x="763480" y="2769833"/>
                </a:cubicBezTo>
                <a:cubicBezTo>
                  <a:pt x="794482" y="2862840"/>
                  <a:pt x="765225" y="2790641"/>
                  <a:pt x="798991" y="2849732"/>
                </a:cubicBezTo>
                <a:cubicBezTo>
                  <a:pt x="812483" y="2873343"/>
                  <a:pt x="816689" y="2891520"/>
                  <a:pt x="834501" y="2911876"/>
                </a:cubicBezTo>
                <a:cubicBezTo>
                  <a:pt x="848280" y="2927624"/>
                  <a:pt x="864094" y="2941468"/>
                  <a:pt x="878890" y="2956264"/>
                </a:cubicBezTo>
                <a:lnTo>
                  <a:pt x="914400" y="2991775"/>
                </a:lnTo>
                <a:cubicBezTo>
                  <a:pt x="923278" y="3000653"/>
                  <a:pt x="929803" y="3012793"/>
                  <a:pt x="941033" y="3018408"/>
                </a:cubicBezTo>
                <a:cubicBezTo>
                  <a:pt x="993284" y="3044533"/>
                  <a:pt x="963989" y="3031978"/>
                  <a:pt x="1029810" y="3053918"/>
                </a:cubicBezTo>
                <a:cubicBezTo>
                  <a:pt x="1041647" y="3065755"/>
                  <a:pt x="1051392" y="3080143"/>
                  <a:pt x="1065321" y="3089429"/>
                </a:cubicBezTo>
                <a:cubicBezTo>
                  <a:pt x="1078580" y="3098269"/>
                  <a:pt x="1095456" y="3100057"/>
                  <a:pt x="1109709" y="3107184"/>
                </a:cubicBezTo>
                <a:cubicBezTo>
                  <a:pt x="1119252" y="3111956"/>
                  <a:pt x="1127464" y="3119021"/>
                  <a:pt x="1136342" y="3124940"/>
                </a:cubicBezTo>
                <a:cubicBezTo>
                  <a:pt x="1179586" y="3211429"/>
                  <a:pt x="1146786" y="3134083"/>
                  <a:pt x="1162975" y="3320248"/>
                </a:cubicBezTo>
                <a:cubicBezTo>
                  <a:pt x="1168525" y="3384066"/>
                  <a:pt x="1216578" y="3472978"/>
                  <a:pt x="1233997" y="3515557"/>
                </a:cubicBezTo>
                <a:cubicBezTo>
                  <a:pt x="1240031" y="3530306"/>
                  <a:pt x="1240484" y="3548677"/>
                  <a:pt x="1251752" y="3559945"/>
                </a:cubicBezTo>
                <a:lnTo>
                  <a:pt x="1296140" y="3604334"/>
                </a:lnTo>
                <a:cubicBezTo>
                  <a:pt x="1305018" y="3613212"/>
                  <a:pt x="1315809" y="3620521"/>
                  <a:pt x="1322773" y="3630967"/>
                </a:cubicBezTo>
                <a:cubicBezTo>
                  <a:pt x="1328692" y="3639845"/>
                  <a:pt x="1332428" y="3650656"/>
                  <a:pt x="1340529" y="3657600"/>
                </a:cubicBezTo>
                <a:cubicBezTo>
                  <a:pt x="1353630" y="3668829"/>
                  <a:pt x="1371297" y="3673639"/>
                  <a:pt x="1384917" y="3684233"/>
                </a:cubicBezTo>
                <a:cubicBezTo>
                  <a:pt x="1447639" y="3733017"/>
                  <a:pt x="1390643" y="3712298"/>
                  <a:pt x="1455938" y="3728621"/>
                </a:cubicBezTo>
                <a:cubicBezTo>
                  <a:pt x="1473693" y="3737499"/>
                  <a:pt x="1491064" y="3747192"/>
                  <a:pt x="1509204" y="3755254"/>
                </a:cubicBezTo>
                <a:cubicBezTo>
                  <a:pt x="1556432" y="3776245"/>
                  <a:pt x="1516096" y="3748736"/>
                  <a:pt x="1571348" y="3781887"/>
                </a:cubicBezTo>
                <a:cubicBezTo>
                  <a:pt x="1678477" y="3846164"/>
                  <a:pt x="1578952" y="3794568"/>
                  <a:pt x="1660125" y="3835153"/>
                </a:cubicBezTo>
                <a:cubicBezTo>
                  <a:pt x="1710611" y="3885639"/>
                  <a:pt x="1662001" y="3844969"/>
                  <a:pt x="1713391" y="3870664"/>
                </a:cubicBezTo>
                <a:cubicBezTo>
                  <a:pt x="1782230" y="3905083"/>
                  <a:pt x="1699714" y="3874982"/>
                  <a:pt x="1766657" y="3897297"/>
                </a:cubicBezTo>
                <a:cubicBezTo>
                  <a:pt x="1778494" y="3894338"/>
                  <a:pt x="1793048" y="3896525"/>
                  <a:pt x="1802167" y="3888419"/>
                </a:cubicBezTo>
                <a:cubicBezTo>
                  <a:pt x="1863603" y="3833809"/>
                  <a:pt x="1833971" y="3833690"/>
                  <a:pt x="1864311" y="3773010"/>
                </a:cubicBezTo>
                <a:cubicBezTo>
                  <a:pt x="1873189" y="3755255"/>
                  <a:pt x="1883571" y="3738175"/>
                  <a:pt x="1890944" y="3719744"/>
                </a:cubicBezTo>
                <a:cubicBezTo>
                  <a:pt x="1895475" y="3708415"/>
                  <a:pt x="1894773" y="3695341"/>
                  <a:pt x="1899822" y="3684233"/>
                </a:cubicBezTo>
                <a:cubicBezTo>
                  <a:pt x="1909694" y="3662513"/>
                  <a:pt x="1923495" y="3642804"/>
                  <a:pt x="1935332" y="3622089"/>
                </a:cubicBezTo>
                <a:cubicBezTo>
                  <a:pt x="1944924" y="3569336"/>
                  <a:pt x="1949138" y="3520006"/>
                  <a:pt x="1970843" y="3471169"/>
                </a:cubicBezTo>
                <a:cubicBezTo>
                  <a:pt x="1975176" y="3461419"/>
                  <a:pt x="1982680" y="3453414"/>
                  <a:pt x="1988598" y="3444536"/>
                </a:cubicBezTo>
                <a:cubicBezTo>
                  <a:pt x="1985639" y="3358718"/>
                  <a:pt x="1985077" y="3272784"/>
                  <a:pt x="1979721" y="3187083"/>
                </a:cubicBezTo>
                <a:cubicBezTo>
                  <a:pt x="1979137" y="3177743"/>
                  <a:pt x="1973414" y="3169448"/>
                  <a:pt x="1970843" y="3160450"/>
                </a:cubicBezTo>
                <a:cubicBezTo>
                  <a:pt x="1967052" y="3147183"/>
                  <a:pt x="1960180" y="3112492"/>
                  <a:pt x="1953088" y="3098307"/>
                </a:cubicBezTo>
                <a:cubicBezTo>
                  <a:pt x="1945371" y="3082873"/>
                  <a:pt x="1934172" y="3069352"/>
                  <a:pt x="1926455" y="3053918"/>
                </a:cubicBezTo>
                <a:cubicBezTo>
                  <a:pt x="1892565" y="2986139"/>
                  <a:pt x="1955340" y="3077634"/>
                  <a:pt x="1890944" y="2991775"/>
                </a:cubicBezTo>
                <a:cubicBezTo>
                  <a:pt x="1887985" y="2976979"/>
                  <a:pt x="1889552" y="2960487"/>
                  <a:pt x="1882066" y="2947386"/>
                </a:cubicBezTo>
                <a:cubicBezTo>
                  <a:pt x="1876772" y="2938122"/>
                  <a:pt x="1862978" y="2937176"/>
                  <a:pt x="1855433" y="2929631"/>
                </a:cubicBezTo>
                <a:cubicBezTo>
                  <a:pt x="1844971" y="2919169"/>
                  <a:pt x="1838429" y="2905354"/>
                  <a:pt x="1828800" y="2894120"/>
                </a:cubicBezTo>
                <a:cubicBezTo>
                  <a:pt x="1820629" y="2884588"/>
                  <a:pt x="1811045" y="2876365"/>
                  <a:pt x="1802167" y="2867487"/>
                </a:cubicBezTo>
                <a:cubicBezTo>
                  <a:pt x="1808086" y="2843813"/>
                  <a:pt x="1805492" y="2816144"/>
                  <a:pt x="1819923" y="2796466"/>
                </a:cubicBezTo>
                <a:cubicBezTo>
                  <a:pt x="1856178" y="2747027"/>
                  <a:pt x="1895049" y="2736231"/>
                  <a:pt x="1944210" y="2716567"/>
                </a:cubicBezTo>
                <a:cubicBezTo>
                  <a:pt x="1970843" y="2719526"/>
                  <a:pt x="1998687" y="2716970"/>
                  <a:pt x="2024109" y="2725444"/>
                </a:cubicBezTo>
                <a:cubicBezTo>
                  <a:pt x="2036020" y="2729414"/>
                  <a:pt x="2041025" y="2744127"/>
                  <a:pt x="2050742" y="2752077"/>
                </a:cubicBezTo>
                <a:cubicBezTo>
                  <a:pt x="2073645" y="2770816"/>
                  <a:pt x="2098308" y="2787301"/>
                  <a:pt x="2121764" y="2805344"/>
                </a:cubicBezTo>
                <a:cubicBezTo>
                  <a:pt x="2177107" y="2847916"/>
                  <a:pt x="2146375" y="2834261"/>
                  <a:pt x="2192785" y="2849732"/>
                </a:cubicBezTo>
                <a:cubicBezTo>
                  <a:pt x="2204622" y="2858610"/>
                  <a:pt x="2217834" y="2865903"/>
                  <a:pt x="2228296" y="2876365"/>
                </a:cubicBezTo>
                <a:cubicBezTo>
                  <a:pt x="2276667" y="2924736"/>
                  <a:pt x="2230695" y="2903798"/>
                  <a:pt x="2281562" y="2920753"/>
                </a:cubicBezTo>
                <a:cubicBezTo>
                  <a:pt x="2339721" y="2978912"/>
                  <a:pt x="2273599" y="2918404"/>
                  <a:pt x="2343705" y="2965142"/>
                </a:cubicBezTo>
                <a:cubicBezTo>
                  <a:pt x="2365505" y="2979675"/>
                  <a:pt x="2373972" y="3007513"/>
                  <a:pt x="2388094" y="3027285"/>
                </a:cubicBezTo>
                <a:cubicBezTo>
                  <a:pt x="2392959" y="3034096"/>
                  <a:pt x="2400491" y="3038611"/>
                  <a:pt x="2405849" y="3045041"/>
                </a:cubicBezTo>
                <a:cubicBezTo>
                  <a:pt x="2415321" y="3056408"/>
                  <a:pt x="2423604" y="3068714"/>
                  <a:pt x="2432482" y="3080551"/>
                </a:cubicBezTo>
                <a:cubicBezTo>
                  <a:pt x="2442442" y="3110429"/>
                  <a:pt x="2441564" y="3111980"/>
                  <a:pt x="2459115" y="3142695"/>
                </a:cubicBezTo>
                <a:cubicBezTo>
                  <a:pt x="2472211" y="3165614"/>
                  <a:pt x="2478569" y="3176001"/>
                  <a:pt x="2503503" y="3187083"/>
                </a:cubicBezTo>
                <a:cubicBezTo>
                  <a:pt x="2520606" y="3194684"/>
                  <a:pt x="2556769" y="3204839"/>
                  <a:pt x="2556769" y="3204839"/>
                </a:cubicBezTo>
                <a:cubicBezTo>
                  <a:pt x="2571565" y="3201880"/>
                  <a:pt x="2586519" y="3199621"/>
                  <a:pt x="2601158" y="3195961"/>
                </a:cubicBezTo>
                <a:cubicBezTo>
                  <a:pt x="2610236" y="3193691"/>
                  <a:pt x="2618615" y="3188918"/>
                  <a:pt x="2627791" y="3187083"/>
                </a:cubicBezTo>
                <a:cubicBezTo>
                  <a:pt x="2648309" y="3182979"/>
                  <a:pt x="2669220" y="3181165"/>
                  <a:pt x="2689934" y="3178206"/>
                </a:cubicBezTo>
                <a:lnTo>
                  <a:pt x="2681057" y="3062796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D31D3-7A21-40E5-AE33-3BFA7A1455F4}"/>
              </a:ext>
            </a:extLst>
          </p:cNvPr>
          <p:cNvSpPr txBox="1"/>
          <p:nvPr/>
        </p:nvSpPr>
        <p:spPr>
          <a:xfrm flipH="1">
            <a:off x="4518633" y="4337328"/>
            <a:ext cx="1966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Summarized data (ex. stats, figures)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843030-9110-44DB-9182-C685FACC2E56}"/>
              </a:ext>
            </a:extLst>
          </p:cNvPr>
          <p:cNvGrpSpPr/>
          <p:nvPr/>
        </p:nvGrpSpPr>
        <p:grpSpPr>
          <a:xfrm>
            <a:off x="1452242" y="1731947"/>
            <a:ext cx="10297275" cy="2263697"/>
            <a:chOff x="1452242" y="1731947"/>
            <a:chExt cx="10297275" cy="2263697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DD9F927-6852-418C-84D1-D36E84187476}"/>
                </a:ext>
              </a:extLst>
            </p:cNvPr>
            <p:cNvSpPr/>
            <p:nvPr/>
          </p:nvSpPr>
          <p:spPr>
            <a:xfrm>
              <a:off x="5216821" y="2370587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49C1168-4AFA-4F51-B0C7-061DE9CB33A0}"/>
                </a:ext>
              </a:extLst>
            </p:cNvPr>
            <p:cNvSpPr/>
            <p:nvPr/>
          </p:nvSpPr>
          <p:spPr>
            <a:xfrm>
              <a:off x="10224698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73E9395-A1A3-4ACC-A6CC-AC2A6A657623}"/>
                </a:ext>
              </a:extLst>
            </p:cNvPr>
            <p:cNvSpPr/>
            <p:nvPr/>
          </p:nvSpPr>
          <p:spPr>
            <a:xfrm>
              <a:off x="2690512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359E0BF2-7A69-44C0-8ACC-37AB9883A630}"/>
                </a:ext>
              </a:extLst>
            </p:cNvPr>
            <p:cNvSpPr/>
            <p:nvPr/>
          </p:nvSpPr>
          <p:spPr>
            <a:xfrm>
              <a:off x="10410463" y="2540692"/>
              <a:ext cx="603682" cy="520416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F8CD2B9-EA4D-4A9E-8D4F-9650E9F9EBD9}"/>
                </a:ext>
              </a:extLst>
            </p:cNvPr>
            <p:cNvSpPr txBox="1"/>
            <p:nvPr/>
          </p:nvSpPr>
          <p:spPr>
            <a:xfrm flipH="1">
              <a:off x="9721534" y="1731947"/>
              <a:ext cx="2027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Cleaned, </a:t>
              </a:r>
              <a:r>
                <a:rPr lang="en-US" i="1" dirty="0" err="1"/>
                <a:t>QCed</a:t>
              </a:r>
              <a:r>
                <a:rPr lang="en-US" i="1" dirty="0"/>
                <a:t>, </a:t>
              </a:r>
              <a:r>
                <a:rPr lang="en-US" b="1" i="1" dirty="0"/>
                <a:t>tidy</a:t>
              </a:r>
              <a:r>
                <a:rPr lang="en-US" i="1" dirty="0"/>
                <a:t> data</a:t>
              </a:r>
            </a:p>
          </p:txBody>
        </p:sp>
        <p:pic>
          <p:nvPicPr>
            <p:cNvPr id="72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28438A78-0832-4F0F-9C91-E089CFD50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132" y="3260054"/>
              <a:ext cx="1156588" cy="73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707FBFA-FF7E-4241-8934-124D65D67D14}"/>
                </a:ext>
              </a:extLst>
            </p:cNvPr>
            <p:cNvSpPr txBox="1"/>
            <p:nvPr/>
          </p:nvSpPr>
          <p:spPr>
            <a:xfrm flipH="1">
              <a:off x="1452242" y="2961947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collect data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AD6F62-AFAC-4320-AD12-FCDA1E7A8DE0}"/>
                </a:ext>
              </a:extLst>
            </p:cNvPr>
            <p:cNvCxnSpPr>
              <a:cxnSpLocks/>
            </p:cNvCxnSpPr>
            <p:nvPr/>
          </p:nvCxnSpPr>
          <p:spPr>
            <a:xfrm>
              <a:off x="6021932" y="2800900"/>
              <a:ext cx="438853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D7B6E47E-3E09-481E-A02D-9FC6B61E2CFD}"/>
                </a:ext>
              </a:extLst>
            </p:cNvPr>
            <p:cNvSpPr/>
            <p:nvPr/>
          </p:nvSpPr>
          <p:spPr>
            <a:xfrm>
              <a:off x="6873626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7DB9947A-B560-46E9-8978-48F19A107EEE}"/>
                </a:ext>
              </a:extLst>
            </p:cNvPr>
            <p:cNvSpPr/>
            <p:nvPr/>
          </p:nvSpPr>
          <p:spPr>
            <a:xfrm>
              <a:off x="8052572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386F2ED4-BBF6-4717-8FAA-7DF9AB0A81FF}"/>
                </a:ext>
              </a:extLst>
            </p:cNvPr>
            <p:cNvSpPr/>
            <p:nvPr/>
          </p:nvSpPr>
          <p:spPr>
            <a:xfrm>
              <a:off x="9231518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36D1941-0827-40DE-AAA6-6D9AFDC810F9}"/>
                </a:ext>
              </a:extLst>
            </p:cNvPr>
            <p:cNvSpPr txBox="1"/>
            <p:nvPr/>
          </p:nvSpPr>
          <p:spPr>
            <a:xfrm flipH="1">
              <a:off x="3833057" y="2945379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enter 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8ADF528-6833-4E2A-B684-27A589B0D94D}"/>
                </a:ext>
              </a:extLst>
            </p:cNvPr>
            <p:cNvSpPr txBox="1"/>
            <p:nvPr/>
          </p:nvSpPr>
          <p:spPr>
            <a:xfrm flipH="1">
              <a:off x="7607701" y="3038901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wrangle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B8F2CF-40FC-40A6-B44D-FEFACEE0B937}"/>
                </a:ext>
              </a:extLst>
            </p:cNvPr>
            <p:cNvSpPr txBox="1"/>
            <p:nvPr/>
          </p:nvSpPr>
          <p:spPr>
            <a:xfrm flipH="1">
              <a:off x="6012526" y="2271198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formatted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CF04389-32B1-41D3-ADAB-8039A6440B25}"/>
                </a:ext>
              </a:extLst>
            </p:cNvPr>
            <p:cNvSpPr txBox="1"/>
            <p:nvPr/>
          </p:nvSpPr>
          <p:spPr>
            <a:xfrm flipH="1">
              <a:off x="7194373" y="224714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/>
                <a:t>QCed</a:t>
              </a:r>
              <a:endParaRPr lang="en-US" i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E03C09C-7722-484A-9425-6A13DB5372C7}"/>
                </a:ext>
              </a:extLst>
            </p:cNvPr>
            <p:cNvSpPr txBox="1"/>
            <p:nvPr/>
          </p:nvSpPr>
          <p:spPr>
            <a:xfrm flipH="1">
              <a:off x="8376221" y="224880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filtered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494069D-0D22-44CF-808A-32FC4855DB65}"/>
                </a:ext>
              </a:extLst>
            </p:cNvPr>
            <p:cNvSpPr/>
            <p:nvPr/>
          </p:nvSpPr>
          <p:spPr>
            <a:xfrm>
              <a:off x="2958751" y="2647184"/>
              <a:ext cx="438732" cy="43873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F2F1675-58FB-4C91-B3E3-D5E975437F3C}"/>
                </a:ext>
              </a:extLst>
            </p:cNvPr>
            <p:cNvCxnSpPr>
              <a:cxnSpLocks/>
            </p:cNvCxnSpPr>
            <p:nvPr/>
          </p:nvCxnSpPr>
          <p:spPr>
            <a:xfrm>
              <a:off x="1639322" y="2800900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ACCAD3A-EE2A-45D3-8CFB-BBF5432A943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150" y="2800900"/>
              <a:ext cx="1984027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2CB4A11-443B-4ADE-98D6-CC4BB68EB15D}"/>
                </a:ext>
              </a:extLst>
            </p:cNvPr>
            <p:cNvSpPr/>
            <p:nvPr/>
          </p:nvSpPr>
          <p:spPr>
            <a:xfrm>
              <a:off x="5481811" y="2616473"/>
              <a:ext cx="485911" cy="48591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69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8AE3EE1-5B2B-4D81-84CB-6CDDACE6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85" y="2079456"/>
            <a:ext cx="8653067" cy="379362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1956FD-6209-49CE-B1EA-EEF841F4BC1A}"/>
              </a:ext>
            </a:extLst>
          </p:cNvPr>
          <p:cNvGrpSpPr/>
          <p:nvPr/>
        </p:nvGrpSpPr>
        <p:grpSpPr>
          <a:xfrm>
            <a:off x="9521441" y="3429000"/>
            <a:ext cx="975211" cy="975211"/>
            <a:chOff x="10224698" y="2378945"/>
            <a:chExt cx="975211" cy="97521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86F2D7-4FCA-41EA-8648-D37C5D94009F}"/>
                </a:ext>
              </a:extLst>
            </p:cNvPr>
            <p:cNvSpPr/>
            <p:nvPr/>
          </p:nvSpPr>
          <p:spPr>
            <a:xfrm>
              <a:off x="10224698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0F50913-52F7-4E6B-A753-BEF2BFEECDE2}"/>
                </a:ext>
              </a:extLst>
            </p:cNvPr>
            <p:cNvSpPr/>
            <p:nvPr/>
          </p:nvSpPr>
          <p:spPr>
            <a:xfrm>
              <a:off x="10410463" y="2540692"/>
              <a:ext cx="603682" cy="520416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E092F7-1A9A-461F-8CCC-8758BB244EAC}"/>
              </a:ext>
            </a:extLst>
          </p:cNvPr>
          <p:cNvGrpSpPr/>
          <p:nvPr/>
        </p:nvGrpSpPr>
        <p:grpSpPr>
          <a:xfrm>
            <a:off x="0" y="-9334"/>
            <a:ext cx="12192000" cy="1394251"/>
            <a:chOff x="0" y="-9334"/>
            <a:chExt cx="12192000" cy="139425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A844F59-3E1E-4231-A7A0-58C11335C9E3}"/>
                </a:ext>
              </a:extLst>
            </p:cNvPr>
            <p:cNvSpPr/>
            <p:nvPr/>
          </p:nvSpPr>
          <p:spPr>
            <a:xfrm>
              <a:off x="0" y="-9334"/>
              <a:ext cx="12192000" cy="1394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E764DD-68E9-44CE-B3A6-5BE8E7FA4820}"/>
                </a:ext>
              </a:extLst>
            </p:cNvPr>
            <p:cNvGrpSpPr/>
            <p:nvPr/>
          </p:nvGrpSpPr>
          <p:grpSpPr>
            <a:xfrm>
              <a:off x="426126" y="137148"/>
              <a:ext cx="11415402" cy="1162332"/>
              <a:chOff x="426126" y="137148"/>
              <a:chExt cx="11415402" cy="116233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EA71F92-A2A1-4D6D-8672-10F88246B181}"/>
                  </a:ext>
                </a:extLst>
              </p:cNvPr>
              <p:cNvSpPr/>
              <p:nvPr/>
            </p:nvSpPr>
            <p:spPr>
              <a:xfrm>
                <a:off x="11072277" y="193274"/>
                <a:ext cx="769251" cy="7692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D35900C2-D0B3-445E-836F-F29A7A1B37EC}"/>
                  </a:ext>
                </a:extLst>
              </p:cNvPr>
              <p:cNvSpPr/>
              <p:nvPr/>
            </p:nvSpPr>
            <p:spPr>
              <a:xfrm>
                <a:off x="11218808" y="320861"/>
                <a:ext cx="476187" cy="410507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CEA0135-64DB-4060-A9D7-E3C573BC944C}"/>
                  </a:ext>
                </a:extLst>
              </p:cNvPr>
              <p:cNvSpPr txBox="1"/>
              <p:nvPr/>
            </p:nvSpPr>
            <p:spPr>
              <a:xfrm flipH="1">
                <a:off x="1145146" y="653148"/>
                <a:ext cx="972333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EE627A-784E-49A8-A830-B7C37109BEAC}"/>
                  </a:ext>
                </a:extLst>
              </p:cNvPr>
              <p:cNvSpPr txBox="1"/>
              <p:nvPr/>
            </p:nvSpPr>
            <p:spPr>
              <a:xfrm flipH="1">
                <a:off x="4589133" y="622327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90CBB0-658B-4CA9-B4F4-B09391A5830B}"/>
                  </a:ext>
                </a:extLst>
              </p:cNvPr>
              <p:cNvSpPr txBox="1"/>
              <p:nvPr/>
            </p:nvSpPr>
            <p:spPr>
              <a:xfrm flipH="1">
                <a:off x="8394202" y="612852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FF0A255-47FD-4161-A08E-71A48F8AE20A}"/>
                  </a:ext>
                </a:extLst>
              </p:cNvPr>
              <p:cNvGrpSpPr/>
              <p:nvPr/>
            </p:nvGrpSpPr>
            <p:grpSpPr>
              <a:xfrm>
                <a:off x="2795276" y="212706"/>
                <a:ext cx="762659" cy="762659"/>
                <a:chOff x="2690512" y="2378945"/>
                <a:chExt cx="975211" cy="975211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0BF361A-88C6-4106-8003-156B8BA1A7E3}"/>
                    </a:ext>
                  </a:extLst>
                </p:cNvPr>
                <p:cNvSpPr/>
                <p:nvPr/>
              </p:nvSpPr>
              <p:spPr>
                <a:xfrm>
                  <a:off x="2690512" y="2378945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8BD9D53-E342-4798-B653-4FB406C1DC9A}"/>
                    </a:ext>
                  </a:extLst>
                </p:cNvPr>
                <p:cNvSpPr/>
                <p:nvPr/>
              </p:nvSpPr>
              <p:spPr>
                <a:xfrm>
                  <a:off x="2958751" y="2647184"/>
                  <a:ext cx="438732" cy="438732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0D24471-4FFB-454A-B112-3A3AACB52A4D}"/>
                  </a:ext>
                </a:extLst>
              </p:cNvPr>
              <p:cNvGrpSpPr/>
              <p:nvPr/>
            </p:nvGrpSpPr>
            <p:grpSpPr>
              <a:xfrm>
                <a:off x="6653155" y="137148"/>
                <a:ext cx="805580" cy="805580"/>
                <a:chOff x="5216821" y="2370587"/>
                <a:chExt cx="975211" cy="975211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57B896C-6F35-491D-BB73-18BB5D8D8873}"/>
                    </a:ext>
                  </a:extLst>
                </p:cNvPr>
                <p:cNvSpPr/>
                <p:nvPr/>
              </p:nvSpPr>
              <p:spPr>
                <a:xfrm>
                  <a:off x="5216821" y="2370587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5EBE0B8-A554-461C-8196-641DDC412F3C}"/>
                    </a:ext>
                  </a:extLst>
                </p:cNvPr>
                <p:cNvSpPr/>
                <p:nvPr/>
              </p:nvSpPr>
              <p:spPr>
                <a:xfrm>
                  <a:off x="5481811" y="2616473"/>
                  <a:ext cx="485911" cy="48591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" name="Picture 2" descr="Danger - Do Not Touch&quot; Warehouse Machinery Sticker">
                  <a:extLst>
                    <a:ext uri="{FF2B5EF4-FFF2-40B4-BE49-F238E27FC236}">
                      <a16:creationId xmlns:a16="http://schemas.microsoft.com/office/drawing/2014/main" id="{6FF34273-4AC9-4D20-80EB-4DAF56B779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0399" y="2774978"/>
                  <a:ext cx="706497" cy="44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BEAEE71-7D7A-444B-B09D-4C1D1CA79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587" y="571308"/>
                <a:ext cx="3287231" cy="659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ACBC33E-660B-4C2D-973B-06EC8402861D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7431813" y="571307"/>
                <a:ext cx="3640464" cy="659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07C2A25-BE9E-4CAA-9506-7DFE3C63E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26" y="579673"/>
                <a:ext cx="2467245" cy="3317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749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 Sits On Tree Trunk In Forest Using Laptop Computer - License, download  or print for £12.00 | Photos | Picfair">
            <a:extLst>
              <a:ext uri="{FF2B5EF4-FFF2-40B4-BE49-F238E27FC236}">
                <a16:creationId xmlns:a16="http://schemas.microsoft.com/office/drawing/2014/main" id="{5593B86A-2AAE-44EC-980C-1F0B09C1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04" y="1724236"/>
            <a:ext cx="3298150" cy="494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7EBFA0-F22E-4887-84C3-94F8B00C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466" y="2619833"/>
            <a:ext cx="6396754" cy="2804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E127ADD-3E43-4E4F-8CDE-7DC832FC6B3E}"/>
              </a:ext>
            </a:extLst>
          </p:cNvPr>
          <p:cNvSpPr/>
          <p:nvPr/>
        </p:nvSpPr>
        <p:spPr>
          <a:xfrm>
            <a:off x="3817398" y="3338004"/>
            <a:ext cx="2068497" cy="1216241"/>
          </a:xfrm>
          <a:prstGeom prst="rightArrow">
            <a:avLst/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F68687-3AAB-4FA7-B186-82DE79B44984}"/>
              </a:ext>
            </a:extLst>
          </p:cNvPr>
          <p:cNvGrpSpPr/>
          <p:nvPr/>
        </p:nvGrpSpPr>
        <p:grpSpPr>
          <a:xfrm>
            <a:off x="0" y="-9334"/>
            <a:ext cx="12192000" cy="1394251"/>
            <a:chOff x="0" y="-9334"/>
            <a:chExt cx="12192000" cy="13942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DDD8E9-AAED-492E-8335-15FB2AAB70C5}"/>
                </a:ext>
              </a:extLst>
            </p:cNvPr>
            <p:cNvSpPr/>
            <p:nvPr/>
          </p:nvSpPr>
          <p:spPr>
            <a:xfrm>
              <a:off x="0" y="-9334"/>
              <a:ext cx="12192000" cy="1394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79AB5AA-DC6A-40F6-AD35-A8A6A592AEAA}"/>
                </a:ext>
              </a:extLst>
            </p:cNvPr>
            <p:cNvGrpSpPr/>
            <p:nvPr/>
          </p:nvGrpSpPr>
          <p:grpSpPr>
            <a:xfrm>
              <a:off x="426126" y="137148"/>
              <a:ext cx="11415402" cy="1162332"/>
              <a:chOff x="426126" y="137148"/>
              <a:chExt cx="11415402" cy="116233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F4E7193-2B70-4EB2-9B1D-4968166F5DB9}"/>
                  </a:ext>
                </a:extLst>
              </p:cNvPr>
              <p:cNvSpPr/>
              <p:nvPr/>
            </p:nvSpPr>
            <p:spPr>
              <a:xfrm>
                <a:off x="11072277" y="193274"/>
                <a:ext cx="769251" cy="7692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8C7FFAF3-4472-45D5-A523-FB073F1B903E}"/>
                  </a:ext>
                </a:extLst>
              </p:cNvPr>
              <p:cNvSpPr/>
              <p:nvPr/>
            </p:nvSpPr>
            <p:spPr>
              <a:xfrm>
                <a:off x="11218808" y="320861"/>
                <a:ext cx="476187" cy="410507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2E317-E43E-4803-8E8E-C47ABC4BBFC3}"/>
                  </a:ext>
                </a:extLst>
              </p:cNvPr>
              <p:cNvSpPr txBox="1"/>
              <p:nvPr/>
            </p:nvSpPr>
            <p:spPr>
              <a:xfrm flipH="1">
                <a:off x="1145146" y="653148"/>
                <a:ext cx="972333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72CE55-5A06-4AD6-A11D-092AA350AAC1}"/>
                  </a:ext>
                </a:extLst>
              </p:cNvPr>
              <p:cNvSpPr txBox="1"/>
              <p:nvPr/>
            </p:nvSpPr>
            <p:spPr>
              <a:xfrm flipH="1">
                <a:off x="4589133" y="622327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197DBC-D591-4658-9F08-0C72C785659C}"/>
                  </a:ext>
                </a:extLst>
              </p:cNvPr>
              <p:cNvSpPr txBox="1"/>
              <p:nvPr/>
            </p:nvSpPr>
            <p:spPr>
              <a:xfrm flipH="1">
                <a:off x="8394202" y="612852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F7DA5E6-5192-4709-97EC-02D72CEF9A3E}"/>
                  </a:ext>
                </a:extLst>
              </p:cNvPr>
              <p:cNvGrpSpPr/>
              <p:nvPr/>
            </p:nvGrpSpPr>
            <p:grpSpPr>
              <a:xfrm>
                <a:off x="2795276" y="212706"/>
                <a:ext cx="762659" cy="762659"/>
                <a:chOff x="2690512" y="2378945"/>
                <a:chExt cx="975211" cy="975211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CA7ADB3-3A13-4211-B506-7B6F89C049D5}"/>
                    </a:ext>
                  </a:extLst>
                </p:cNvPr>
                <p:cNvSpPr/>
                <p:nvPr/>
              </p:nvSpPr>
              <p:spPr>
                <a:xfrm>
                  <a:off x="2690512" y="2378945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3419BDD-8C60-4235-8B23-48CDA3AB43B5}"/>
                    </a:ext>
                  </a:extLst>
                </p:cNvPr>
                <p:cNvSpPr/>
                <p:nvPr/>
              </p:nvSpPr>
              <p:spPr>
                <a:xfrm>
                  <a:off x="2958751" y="2647184"/>
                  <a:ext cx="438732" cy="438732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52C79DD-1497-4017-AD23-693FDC3F952B}"/>
                  </a:ext>
                </a:extLst>
              </p:cNvPr>
              <p:cNvGrpSpPr/>
              <p:nvPr/>
            </p:nvGrpSpPr>
            <p:grpSpPr>
              <a:xfrm>
                <a:off x="6653155" y="137148"/>
                <a:ext cx="805580" cy="805580"/>
                <a:chOff x="5216821" y="2370587"/>
                <a:chExt cx="975211" cy="975211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92136DF-B74B-4206-B295-03C9FC1AC263}"/>
                    </a:ext>
                  </a:extLst>
                </p:cNvPr>
                <p:cNvSpPr/>
                <p:nvPr/>
              </p:nvSpPr>
              <p:spPr>
                <a:xfrm>
                  <a:off x="5216821" y="2370587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E7929B2-6C51-4C1D-906A-3616F5E557C2}"/>
                    </a:ext>
                  </a:extLst>
                </p:cNvPr>
                <p:cNvSpPr/>
                <p:nvPr/>
              </p:nvSpPr>
              <p:spPr>
                <a:xfrm>
                  <a:off x="5481811" y="2616473"/>
                  <a:ext cx="485911" cy="48591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6" name="Picture 2" descr="Danger - Do Not Touch&quot; Warehouse Machinery Sticker">
                  <a:extLst>
                    <a:ext uri="{FF2B5EF4-FFF2-40B4-BE49-F238E27FC236}">
                      <a16:creationId xmlns:a16="http://schemas.microsoft.com/office/drawing/2014/main" id="{60A9EA18-5433-417E-B57D-07859AEDD1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0399" y="2774978"/>
                  <a:ext cx="706497" cy="44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D85ABE8-D76B-41FE-A0C3-0BBAE9D12D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587" y="571308"/>
                <a:ext cx="3287231" cy="659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2CB4D19-41FE-44EC-BA20-624EC7309FD2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>
                <a:off x="7431813" y="571307"/>
                <a:ext cx="3640464" cy="659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EA558FE-30DD-4BFE-B280-F481618571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26" y="579673"/>
                <a:ext cx="2467245" cy="3317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552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07EBFA0-F22E-4887-84C3-94F8B00C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991" y="2320252"/>
            <a:ext cx="6396754" cy="2804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Picture 24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48775750-44C3-4BCB-A61E-2346A3507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3888"/>
            <a:ext cx="4289535" cy="321715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BDEAF989-34B2-45BD-B0DB-0A19B57568E2}"/>
              </a:ext>
            </a:extLst>
          </p:cNvPr>
          <p:cNvSpPr/>
          <p:nvPr/>
        </p:nvSpPr>
        <p:spPr>
          <a:xfrm>
            <a:off x="3817398" y="3338004"/>
            <a:ext cx="2068497" cy="1216241"/>
          </a:xfrm>
          <a:prstGeom prst="rightArrow">
            <a:avLst/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48CDA82-E7B0-4F95-8906-E6DDE0D9B048}"/>
              </a:ext>
            </a:extLst>
          </p:cNvPr>
          <p:cNvSpPr/>
          <p:nvPr/>
        </p:nvSpPr>
        <p:spPr>
          <a:xfrm>
            <a:off x="3272901" y="2534574"/>
            <a:ext cx="2823099" cy="2823099"/>
          </a:xfrm>
          <a:prstGeom prst="mathMultiply">
            <a:avLst>
              <a:gd name="adj1" fmla="val 1157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F5DE38-C8AF-4C9F-8F2E-1D669719A115}"/>
              </a:ext>
            </a:extLst>
          </p:cNvPr>
          <p:cNvGrpSpPr/>
          <p:nvPr/>
        </p:nvGrpSpPr>
        <p:grpSpPr>
          <a:xfrm>
            <a:off x="0" y="-9334"/>
            <a:ext cx="12192000" cy="1394251"/>
            <a:chOff x="0" y="-9334"/>
            <a:chExt cx="12192000" cy="13942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06C8C1-FE84-4E33-ABD7-94A596ED7102}"/>
                </a:ext>
              </a:extLst>
            </p:cNvPr>
            <p:cNvSpPr/>
            <p:nvPr/>
          </p:nvSpPr>
          <p:spPr>
            <a:xfrm>
              <a:off x="0" y="-9334"/>
              <a:ext cx="12192000" cy="1394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0F6E2F-7B81-4907-B42F-2AC58941E951}"/>
                </a:ext>
              </a:extLst>
            </p:cNvPr>
            <p:cNvGrpSpPr/>
            <p:nvPr/>
          </p:nvGrpSpPr>
          <p:grpSpPr>
            <a:xfrm>
              <a:off x="426126" y="137148"/>
              <a:ext cx="11415402" cy="1162332"/>
              <a:chOff x="426126" y="137148"/>
              <a:chExt cx="11415402" cy="116233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67E6DA7-7F41-45EE-A236-C7238C9C838E}"/>
                  </a:ext>
                </a:extLst>
              </p:cNvPr>
              <p:cNvSpPr/>
              <p:nvPr/>
            </p:nvSpPr>
            <p:spPr>
              <a:xfrm>
                <a:off x="11072277" y="193274"/>
                <a:ext cx="769251" cy="7692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E38939DC-D416-4754-86F0-F58D34D46846}"/>
                  </a:ext>
                </a:extLst>
              </p:cNvPr>
              <p:cNvSpPr/>
              <p:nvPr/>
            </p:nvSpPr>
            <p:spPr>
              <a:xfrm>
                <a:off x="11218808" y="320861"/>
                <a:ext cx="476187" cy="410507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CFA6A9-4D32-440B-9E73-CD690FB402C2}"/>
                  </a:ext>
                </a:extLst>
              </p:cNvPr>
              <p:cNvSpPr txBox="1"/>
              <p:nvPr/>
            </p:nvSpPr>
            <p:spPr>
              <a:xfrm flipH="1">
                <a:off x="1145146" y="653148"/>
                <a:ext cx="972333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694F61-58FC-484F-A95B-DCA04D57F065}"/>
                  </a:ext>
                </a:extLst>
              </p:cNvPr>
              <p:cNvSpPr txBox="1"/>
              <p:nvPr/>
            </p:nvSpPr>
            <p:spPr>
              <a:xfrm flipH="1">
                <a:off x="4589133" y="622327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D2600E-46A9-4507-A610-538E22996E10}"/>
                  </a:ext>
                </a:extLst>
              </p:cNvPr>
              <p:cNvSpPr txBox="1"/>
              <p:nvPr/>
            </p:nvSpPr>
            <p:spPr>
              <a:xfrm flipH="1">
                <a:off x="8394202" y="612852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1AF8D73-4E8E-4D41-B21D-EA6D15AC8E53}"/>
                  </a:ext>
                </a:extLst>
              </p:cNvPr>
              <p:cNvGrpSpPr/>
              <p:nvPr/>
            </p:nvGrpSpPr>
            <p:grpSpPr>
              <a:xfrm>
                <a:off x="2795276" y="212706"/>
                <a:ext cx="762659" cy="762659"/>
                <a:chOff x="2690512" y="2378945"/>
                <a:chExt cx="975211" cy="975211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6AF9EE4-C0E5-412D-AC66-DBDABFFC74FC}"/>
                    </a:ext>
                  </a:extLst>
                </p:cNvPr>
                <p:cNvSpPr/>
                <p:nvPr/>
              </p:nvSpPr>
              <p:spPr>
                <a:xfrm>
                  <a:off x="2690512" y="2378945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A3EA1B7-E07A-4424-B1DC-1E8560A01302}"/>
                    </a:ext>
                  </a:extLst>
                </p:cNvPr>
                <p:cNvSpPr/>
                <p:nvPr/>
              </p:nvSpPr>
              <p:spPr>
                <a:xfrm>
                  <a:off x="2958751" y="2647184"/>
                  <a:ext cx="438732" cy="438732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654E817-B06C-4967-AD64-D47C52FE4A72}"/>
                  </a:ext>
                </a:extLst>
              </p:cNvPr>
              <p:cNvGrpSpPr/>
              <p:nvPr/>
            </p:nvGrpSpPr>
            <p:grpSpPr>
              <a:xfrm>
                <a:off x="6653155" y="137148"/>
                <a:ext cx="805580" cy="805580"/>
                <a:chOff x="5216821" y="2370587"/>
                <a:chExt cx="975211" cy="97521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7ACF3D44-9852-40CD-B32D-0D4EFC80923E}"/>
                    </a:ext>
                  </a:extLst>
                </p:cNvPr>
                <p:cNvSpPr/>
                <p:nvPr/>
              </p:nvSpPr>
              <p:spPr>
                <a:xfrm>
                  <a:off x="5216821" y="2370587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B2201E7-4351-4343-9FA7-4816B5FACCCA}"/>
                    </a:ext>
                  </a:extLst>
                </p:cNvPr>
                <p:cNvSpPr/>
                <p:nvPr/>
              </p:nvSpPr>
              <p:spPr>
                <a:xfrm>
                  <a:off x="5481811" y="2616473"/>
                  <a:ext cx="485911" cy="48591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4" name="Picture 2" descr="Danger - Do Not Touch&quot; Warehouse Machinery Sticker">
                  <a:extLst>
                    <a:ext uri="{FF2B5EF4-FFF2-40B4-BE49-F238E27FC236}">
                      <a16:creationId xmlns:a16="http://schemas.microsoft.com/office/drawing/2014/main" id="{E110D555-F0D7-4260-AE74-71C43C9235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0399" y="2774978"/>
                  <a:ext cx="706497" cy="44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8F36F55-7345-47FB-BECF-FDD5B9068D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587" y="571308"/>
                <a:ext cx="3287231" cy="659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DF8F380-D72F-4262-A4B7-ECFEAE1B7734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>
                <a:off x="7431813" y="571307"/>
                <a:ext cx="3640464" cy="659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01638D94-EDCB-4054-9D81-CE1B91CD3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26" y="579673"/>
                <a:ext cx="2467245" cy="3317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566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3F764-E935-42C3-BCD8-C6CB4843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5" y="123825"/>
            <a:ext cx="5267325" cy="66103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Picture 22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34F7A4D7-41FB-40E8-AE4A-5752BD056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1185200"/>
            <a:ext cx="4880085" cy="36600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7D773D4-93C4-4133-820D-9A4CA3472395}"/>
              </a:ext>
            </a:extLst>
          </p:cNvPr>
          <p:cNvGrpSpPr/>
          <p:nvPr/>
        </p:nvGrpSpPr>
        <p:grpSpPr>
          <a:xfrm>
            <a:off x="2520068" y="2666341"/>
            <a:ext cx="762659" cy="762659"/>
            <a:chOff x="2795276" y="212706"/>
            <a:chExt cx="762659" cy="76265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D31B1A9-F3A0-4609-8D0E-EE71AB09D688}"/>
                </a:ext>
              </a:extLst>
            </p:cNvPr>
            <p:cNvSpPr/>
            <p:nvPr/>
          </p:nvSpPr>
          <p:spPr>
            <a:xfrm>
              <a:off x="2795276" y="212706"/>
              <a:ext cx="762659" cy="762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EA55ABA-9D61-430B-8171-DB23FAA4A299}"/>
                </a:ext>
              </a:extLst>
            </p:cNvPr>
            <p:cNvSpPr/>
            <p:nvPr/>
          </p:nvSpPr>
          <p:spPr>
            <a:xfrm>
              <a:off x="3005051" y="422481"/>
              <a:ext cx="343108" cy="34310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83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3F764-E935-42C3-BCD8-C6CB4843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5" y="123825"/>
            <a:ext cx="5267325" cy="66103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4C2BF4-8EC8-46AA-8206-7CF9DDA74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64" y="1094183"/>
            <a:ext cx="6508072" cy="50088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074820F-34C5-4ED7-A55F-8ED231F54E7C}"/>
              </a:ext>
            </a:extLst>
          </p:cNvPr>
          <p:cNvGrpSpPr/>
          <p:nvPr/>
        </p:nvGrpSpPr>
        <p:grpSpPr>
          <a:xfrm>
            <a:off x="7429420" y="3349922"/>
            <a:ext cx="762659" cy="762659"/>
            <a:chOff x="2795276" y="212706"/>
            <a:chExt cx="762659" cy="76265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14950AF-3BE2-4E77-91FE-C1ED412179E5}"/>
                </a:ext>
              </a:extLst>
            </p:cNvPr>
            <p:cNvSpPr/>
            <p:nvPr/>
          </p:nvSpPr>
          <p:spPr>
            <a:xfrm>
              <a:off x="2795276" y="212706"/>
              <a:ext cx="762659" cy="762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0DCC6BA-E890-462C-B248-50EFAD65C416}"/>
                </a:ext>
              </a:extLst>
            </p:cNvPr>
            <p:cNvSpPr/>
            <p:nvPr/>
          </p:nvSpPr>
          <p:spPr>
            <a:xfrm>
              <a:off x="3005051" y="422481"/>
              <a:ext cx="343108" cy="34310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727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A7849DDC-5D1F-415F-969D-C82B511E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" y="1643729"/>
            <a:ext cx="3654508" cy="2812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2CB5036-35C2-44C1-9C87-F097F50694A9}"/>
              </a:ext>
            </a:extLst>
          </p:cNvPr>
          <p:cNvSpPr/>
          <p:nvPr/>
        </p:nvSpPr>
        <p:spPr>
          <a:xfrm>
            <a:off x="177553" y="1677880"/>
            <a:ext cx="3488925" cy="264554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9898DFE-B2D7-461E-A464-C5DC40DC0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55" y="3568964"/>
            <a:ext cx="3698847" cy="27741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E4B26B0-C86A-446B-8015-B212FF4DC784}"/>
              </a:ext>
            </a:extLst>
          </p:cNvPr>
          <p:cNvGrpSpPr/>
          <p:nvPr/>
        </p:nvGrpSpPr>
        <p:grpSpPr>
          <a:xfrm>
            <a:off x="0" y="-9334"/>
            <a:ext cx="12192000" cy="1394251"/>
            <a:chOff x="0" y="-9334"/>
            <a:chExt cx="12192000" cy="13942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6CAED4-317D-4276-BBA5-F6AD5C12FC7A}"/>
                </a:ext>
              </a:extLst>
            </p:cNvPr>
            <p:cNvSpPr/>
            <p:nvPr/>
          </p:nvSpPr>
          <p:spPr>
            <a:xfrm>
              <a:off x="0" y="-9334"/>
              <a:ext cx="12192000" cy="1394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8B40D94-2C79-4302-804A-F336BA4E6A56}"/>
                </a:ext>
              </a:extLst>
            </p:cNvPr>
            <p:cNvGrpSpPr/>
            <p:nvPr/>
          </p:nvGrpSpPr>
          <p:grpSpPr>
            <a:xfrm>
              <a:off x="426126" y="137148"/>
              <a:ext cx="11415402" cy="1162332"/>
              <a:chOff x="426126" y="137148"/>
              <a:chExt cx="11415402" cy="116233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1A58A09-12A2-4AEC-9E3A-B464FEE94AC1}"/>
                  </a:ext>
                </a:extLst>
              </p:cNvPr>
              <p:cNvSpPr/>
              <p:nvPr/>
            </p:nvSpPr>
            <p:spPr>
              <a:xfrm>
                <a:off x="11072277" y="193274"/>
                <a:ext cx="769251" cy="7692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D17964C0-73C2-4BAA-A258-1C8EFE925D74}"/>
                  </a:ext>
                </a:extLst>
              </p:cNvPr>
              <p:cNvSpPr/>
              <p:nvPr/>
            </p:nvSpPr>
            <p:spPr>
              <a:xfrm>
                <a:off x="11218808" y="320861"/>
                <a:ext cx="476187" cy="410507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855DD9-ED6F-48D8-B66C-CBA17CAC611F}"/>
                  </a:ext>
                </a:extLst>
              </p:cNvPr>
              <p:cNvSpPr txBox="1"/>
              <p:nvPr/>
            </p:nvSpPr>
            <p:spPr>
              <a:xfrm flipH="1">
                <a:off x="1145146" y="653148"/>
                <a:ext cx="972333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DB549A-FC5E-4557-9389-647FBF12B7E0}"/>
                  </a:ext>
                </a:extLst>
              </p:cNvPr>
              <p:cNvSpPr txBox="1"/>
              <p:nvPr/>
            </p:nvSpPr>
            <p:spPr>
              <a:xfrm flipH="1">
                <a:off x="4589133" y="622327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152C3D-05A6-4730-AA63-466520285AD7}"/>
                  </a:ext>
                </a:extLst>
              </p:cNvPr>
              <p:cNvSpPr txBox="1"/>
              <p:nvPr/>
            </p:nvSpPr>
            <p:spPr>
              <a:xfrm flipH="1">
                <a:off x="8394202" y="612852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199391B-A907-47CF-A4BB-5E74105AEADF}"/>
                  </a:ext>
                </a:extLst>
              </p:cNvPr>
              <p:cNvGrpSpPr/>
              <p:nvPr/>
            </p:nvGrpSpPr>
            <p:grpSpPr>
              <a:xfrm>
                <a:off x="2795276" y="212706"/>
                <a:ext cx="762659" cy="762659"/>
                <a:chOff x="2690512" y="2378945"/>
                <a:chExt cx="975211" cy="975211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FA086A2-195B-4FD0-AC4D-9AB84933888E}"/>
                    </a:ext>
                  </a:extLst>
                </p:cNvPr>
                <p:cNvSpPr/>
                <p:nvPr/>
              </p:nvSpPr>
              <p:spPr>
                <a:xfrm>
                  <a:off x="2690512" y="2378945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F7200EB-1AC2-48F6-8EA6-D762858FBFC1}"/>
                    </a:ext>
                  </a:extLst>
                </p:cNvPr>
                <p:cNvSpPr/>
                <p:nvPr/>
              </p:nvSpPr>
              <p:spPr>
                <a:xfrm>
                  <a:off x="2958751" y="2647184"/>
                  <a:ext cx="438732" cy="438732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03DE8AC-C6FD-4762-9DAA-C02016DFDE51}"/>
                  </a:ext>
                </a:extLst>
              </p:cNvPr>
              <p:cNvGrpSpPr/>
              <p:nvPr/>
            </p:nvGrpSpPr>
            <p:grpSpPr>
              <a:xfrm>
                <a:off x="6653155" y="137148"/>
                <a:ext cx="805580" cy="805580"/>
                <a:chOff x="5216821" y="2370587"/>
                <a:chExt cx="975211" cy="975211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DFA04A5-8C35-497F-AFD2-7ED18897422D}"/>
                    </a:ext>
                  </a:extLst>
                </p:cNvPr>
                <p:cNvSpPr/>
                <p:nvPr/>
              </p:nvSpPr>
              <p:spPr>
                <a:xfrm>
                  <a:off x="5216821" y="2370587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9732AE1-AA2E-4660-9916-079A8057ADEE}"/>
                    </a:ext>
                  </a:extLst>
                </p:cNvPr>
                <p:cNvSpPr/>
                <p:nvPr/>
              </p:nvSpPr>
              <p:spPr>
                <a:xfrm>
                  <a:off x="5481811" y="2616473"/>
                  <a:ext cx="485911" cy="48591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Picture 2" descr="Danger - Do Not Touch&quot; Warehouse Machinery Sticker">
                  <a:extLst>
                    <a:ext uri="{FF2B5EF4-FFF2-40B4-BE49-F238E27FC236}">
                      <a16:creationId xmlns:a16="http://schemas.microsoft.com/office/drawing/2014/main" id="{CE9F1C61-E783-4838-B9EE-824B784FEF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0399" y="2774978"/>
                  <a:ext cx="706497" cy="44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755934C-5E8B-4EEB-BB4B-4422E370B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587" y="571308"/>
                <a:ext cx="3287231" cy="659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015D9C9-2DDA-43E6-8ACB-DA822E844F01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>
                <a:off x="7431813" y="571307"/>
                <a:ext cx="3640464" cy="659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30739BF-02E3-4BB6-9475-6C5350F39D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26" y="579673"/>
                <a:ext cx="2467245" cy="3317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582BB2-CA3C-42DE-A099-9013CDCE5C48}"/>
              </a:ext>
            </a:extLst>
          </p:cNvPr>
          <p:cNvGrpSpPr/>
          <p:nvPr/>
        </p:nvGrpSpPr>
        <p:grpSpPr>
          <a:xfrm>
            <a:off x="3399548" y="3693736"/>
            <a:ext cx="762659" cy="762659"/>
            <a:chOff x="4581533" y="3695845"/>
            <a:chExt cx="762659" cy="76265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4A7A661-2135-412C-ACF6-A4265A05A944}"/>
                </a:ext>
              </a:extLst>
            </p:cNvPr>
            <p:cNvSpPr/>
            <p:nvPr/>
          </p:nvSpPr>
          <p:spPr>
            <a:xfrm>
              <a:off x="4581533" y="3695845"/>
              <a:ext cx="762659" cy="762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F8A68AA-A7E2-476C-90DF-CA1AA72CC9A1}"/>
                </a:ext>
              </a:extLst>
            </p:cNvPr>
            <p:cNvSpPr/>
            <p:nvPr/>
          </p:nvSpPr>
          <p:spPr>
            <a:xfrm>
              <a:off x="4791308" y="3905620"/>
              <a:ext cx="343108" cy="34310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6052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A7849DDC-5D1F-415F-969D-C82B511E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" y="1643729"/>
            <a:ext cx="3654508" cy="2812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69601C-1A9B-44ED-B4DE-BFB6C4A02342}"/>
              </a:ext>
            </a:extLst>
          </p:cNvPr>
          <p:cNvSpPr/>
          <p:nvPr/>
        </p:nvSpPr>
        <p:spPr>
          <a:xfrm>
            <a:off x="177553" y="1677880"/>
            <a:ext cx="3488925" cy="264554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9898DFE-B2D7-461E-A464-C5DC40DC0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55" y="3568964"/>
            <a:ext cx="3698847" cy="27741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9BD5A-D9E9-458C-ABDA-6081B31A134A}"/>
              </a:ext>
            </a:extLst>
          </p:cNvPr>
          <p:cNvGrpSpPr/>
          <p:nvPr/>
        </p:nvGrpSpPr>
        <p:grpSpPr>
          <a:xfrm>
            <a:off x="2052743" y="1254738"/>
            <a:ext cx="4797835" cy="3966106"/>
            <a:chOff x="8829388" y="2983480"/>
            <a:chExt cx="3121040" cy="2797357"/>
          </a:xfrm>
        </p:grpSpPr>
        <p:sp>
          <p:nvSpPr>
            <p:cNvPr id="44" name="Explosion: 14 Points 43">
              <a:extLst>
                <a:ext uri="{FF2B5EF4-FFF2-40B4-BE49-F238E27FC236}">
                  <a16:creationId xmlns:a16="http://schemas.microsoft.com/office/drawing/2014/main" id="{68F00D48-E6F3-4BC9-8118-F6EEAFA6CB29}"/>
                </a:ext>
              </a:extLst>
            </p:cNvPr>
            <p:cNvSpPr/>
            <p:nvPr/>
          </p:nvSpPr>
          <p:spPr>
            <a:xfrm rot="1867000">
              <a:off x="8829388" y="2983480"/>
              <a:ext cx="3121040" cy="2797357"/>
            </a:xfrm>
            <a:prstGeom prst="irregularSeal2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08863EC-BB7D-4D03-BC0D-F4D352D8EAEE}"/>
                </a:ext>
              </a:extLst>
            </p:cNvPr>
            <p:cNvSpPr/>
            <p:nvPr/>
          </p:nvSpPr>
          <p:spPr>
            <a:xfrm>
              <a:off x="9125694" y="3882697"/>
              <a:ext cx="2179256" cy="1107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/>
                <a:t>Take a picture of the paper data sheet!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7D52FF-AFB2-460A-BD7B-5D42DB9E0492}"/>
              </a:ext>
            </a:extLst>
          </p:cNvPr>
          <p:cNvGrpSpPr/>
          <p:nvPr/>
        </p:nvGrpSpPr>
        <p:grpSpPr>
          <a:xfrm>
            <a:off x="0" y="-9334"/>
            <a:ext cx="12192000" cy="1394251"/>
            <a:chOff x="0" y="-9334"/>
            <a:chExt cx="12192000" cy="13942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8FB0F-ED6C-494E-94C7-5E8AB2F590CA}"/>
                </a:ext>
              </a:extLst>
            </p:cNvPr>
            <p:cNvSpPr/>
            <p:nvPr/>
          </p:nvSpPr>
          <p:spPr>
            <a:xfrm>
              <a:off x="0" y="-9334"/>
              <a:ext cx="12192000" cy="1394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EE88261-2D0E-4EF3-AFBD-00EA5BDBCE51}"/>
                </a:ext>
              </a:extLst>
            </p:cNvPr>
            <p:cNvGrpSpPr/>
            <p:nvPr/>
          </p:nvGrpSpPr>
          <p:grpSpPr>
            <a:xfrm>
              <a:off x="426126" y="137148"/>
              <a:ext cx="11415402" cy="1162332"/>
              <a:chOff x="426126" y="137148"/>
              <a:chExt cx="11415402" cy="116233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0B7E4D1-F452-499A-B64C-DBD22A398978}"/>
                  </a:ext>
                </a:extLst>
              </p:cNvPr>
              <p:cNvSpPr/>
              <p:nvPr/>
            </p:nvSpPr>
            <p:spPr>
              <a:xfrm>
                <a:off x="11072277" y="193274"/>
                <a:ext cx="769251" cy="7692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B8F7C47A-1DEC-4523-9516-A1DC57657789}"/>
                  </a:ext>
                </a:extLst>
              </p:cNvPr>
              <p:cNvSpPr/>
              <p:nvPr/>
            </p:nvSpPr>
            <p:spPr>
              <a:xfrm>
                <a:off x="11218808" y="320861"/>
                <a:ext cx="476187" cy="410507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56AC4C-3E00-4122-A1DC-3558CFF0D5AC}"/>
                  </a:ext>
                </a:extLst>
              </p:cNvPr>
              <p:cNvSpPr txBox="1"/>
              <p:nvPr/>
            </p:nvSpPr>
            <p:spPr>
              <a:xfrm flipH="1">
                <a:off x="1145146" y="653148"/>
                <a:ext cx="972333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B299A7-BAC6-481A-9253-3B30B63BC2C4}"/>
                  </a:ext>
                </a:extLst>
              </p:cNvPr>
              <p:cNvSpPr txBox="1"/>
              <p:nvPr/>
            </p:nvSpPr>
            <p:spPr>
              <a:xfrm flipH="1">
                <a:off x="4589133" y="622327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D0E55B-0E77-4012-9836-5AF4C04E01E0}"/>
                  </a:ext>
                </a:extLst>
              </p:cNvPr>
              <p:cNvSpPr txBox="1"/>
              <p:nvPr/>
            </p:nvSpPr>
            <p:spPr>
              <a:xfrm flipH="1">
                <a:off x="8394202" y="612852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9EF5099-1C63-4C50-82C7-87BF20A3C11F}"/>
                  </a:ext>
                </a:extLst>
              </p:cNvPr>
              <p:cNvGrpSpPr/>
              <p:nvPr/>
            </p:nvGrpSpPr>
            <p:grpSpPr>
              <a:xfrm>
                <a:off x="2795276" y="212706"/>
                <a:ext cx="762659" cy="762659"/>
                <a:chOff x="2690512" y="2378945"/>
                <a:chExt cx="975211" cy="97521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0AB973BC-BB4B-402B-A76F-C38064254603}"/>
                    </a:ext>
                  </a:extLst>
                </p:cNvPr>
                <p:cNvSpPr/>
                <p:nvPr/>
              </p:nvSpPr>
              <p:spPr>
                <a:xfrm>
                  <a:off x="2690512" y="2378945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6904C20-5F3B-4723-87A8-104E572F14EB}"/>
                    </a:ext>
                  </a:extLst>
                </p:cNvPr>
                <p:cNvSpPr/>
                <p:nvPr/>
              </p:nvSpPr>
              <p:spPr>
                <a:xfrm>
                  <a:off x="2958751" y="2647184"/>
                  <a:ext cx="438732" cy="438732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D503840-1D9C-471C-A0D1-483400EA213E}"/>
                  </a:ext>
                </a:extLst>
              </p:cNvPr>
              <p:cNvGrpSpPr/>
              <p:nvPr/>
            </p:nvGrpSpPr>
            <p:grpSpPr>
              <a:xfrm>
                <a:off x="6653155" y="137148"/>
                <a:ext cx="805580" cy="805580"/>
                <a:chOff x="5216821" y="2370587"/>
                <a:chExt cx="975211" cy="975211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C01CF3D2-B4D3-4107-BE23-81313BB2C366}"/>
                    </a:ext>
                  </a:extLst>
                </p:cNvPr>
                <p:cNvSpPr/>
                <p:nvPr/>
              </p:nvSpPr>
              <p:spPr>
                <a:xfrm>
                  <a:off x="5216821" y="2370587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B3F7522-5A82-4693-90D9-971E7EEA8823}"/>
                    </a:ext>
                  </a:extLst>
                </p:cNvPr>
                <p:cNvSpPr/>
                <p:nvPr/>
              </p:nvSpPr>
              <p:spPr>
                <a:xfrm>
                  <a:off x="5481811" y="2616473"/>
                  <a:ext cx="485911" cy="48591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2" name="Picture 2" descr="Danger - Do Not Touch&quot; Warehouse Machinery Sticker">
                  <a:extLst>
                    <a:ext uri="{FF2B5EF4-FFF2-40B4-BE49-F238E27FC236}">
                      <a16:creationId xmlns:a16="http://schemas.microsoft.com/office/drawing/2014/main" id="{2EFBBE85-BB10-4D3E-B4CD-DB4917382D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0399" y="2774978"/>
                  <a:ext cx="706497" cy="44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6E46772-EE30-4DB5-959F-AFC67D8102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587" y="571308"/>
                <a:ext cx="3287231" cy="659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F79CBCC-FF98-426F-BDC7-22DD10CD5CD7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7431813" y="571307"/>
                <a:ext cx="3640464" cy="659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8194D7C-94DB-4950-A618-6444609682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26" y="579673"/>
                <a:ext cx="2467245" cy="3317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31550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9898DFE-B2D7-461E-A464-C5DC40DC0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55" y="3568964"/>
            <a:ext cx="3698847" cy="27741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916749-5E71-40CF-85F5-F48739AE3950}"/>
              </a:ext>
            </a:extLst>
          </p:cNvPr>
          <p:cNvCxnSpPr/>
          <p:nvPr/>
        </p:nvCxnSpPr>
        <p:spPr>
          <a:xfrm>
            <a:off x="3127961" y="800100"/>
            <a:ext cx="241598" cy="32570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9BD5A-D9E9-458C-ABDA-6081B31A134A}"/>
              </a:ext>
            </a:extLst>
          </p:cNvPr>
          <p:cNvGrpSpPr/>
          <p:nvPr/>
        </p:nvGrpSpPr>
        <p:grpSpPr>
          <a:xfrm>
            <a:off x="2052743" y="1254738"/>
            <a:ext cx="4797835" cy="3966106"/>
            <a:chOff x="8829388" y="2983480"/>
            <a:chExt cx="3121040" cy="2797357"/>
          </a:xfrm>
        </p:grpSpPr>
        <p:sp>
          <p:nvSpPr>
            <p:cNvPr id="44" name="Explosion: 14 Points 43">
              <a:extLst>
                <a:ext uri="{FF2B5EF4-FFF2-40B4-BE49-F238E27FC236}">
                  <a16:creationId xmlns:a16="http://schemas.microsoft.com/office/drawing/2014/main" id="{68F00D48-E6F3-4BC9-8118-F6EEAFA6CB29}"/>
                </a:ext>
              </a:extLst>
            </p:cNvPr>
            <p:cNvSpPr/>
            <p:nvPr/>
          </p:nvSpPr>
          <p:spPr>
            <a:xfrm rot="1867000">
              <a:off x="8829388" y="2983480"/>
              <a:ext cx="3121040" cy="2797357"/>
            </a:xfrm>
            <a:prstGeom prst="irregularSeal2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08863EC-BB7D-4D03-BC0D-F4D352D8EAEE}"/>
                </a:ext>
              </a:extLst>
            </p:cNvPr>
            <p:cNvSpPr/>
            <p:nvPr/>
          </p:nvSpPr>
          <p:spPr>
            <a:xfrm>
              <a:off x="9125694" y="3882697"/>
              <a:ext cx="2179256" cy="1107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/>
                <a:t>Take a picture of the paper data sheet!</a:t>
              </a:r>
            </a:p>
          </p:txBody>
        </p:sp>
      </p:grp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FB1DCDB-9FC1-4D03-87A9-490C4BA58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E548393-51A2-4A1D-9E5C-C2F7C7B468D0}"/>
              </a:ext>
            </a:extLst>
          </p:cNvPr>
          <p:cNvGrpSpPr/>
          <p:nvPr/>
        </p:nvGrpSpPr>
        <p:grpSpPr>
          <a:xfrm>
            <a:off x="6375680" y="-202588"/>
            <a:ext cx="4797835" cy="3966106"/>
            <a:chOff x="11542364" y="1848115"/>
            <a:chExt cx="3121040" cy="2797357"/>
          </a:xfrm>
        </p:grpSpPr>
        <p:sp>
          <p:nvSpPr>
            <p:cNvPr id="27" name="Explosion: 14 Points 26">
              <a:extLst>
                <a:ext uri="{FF2B5EF4-FFF2-40B4-BE49-F238E27FC236}">
                  <a16:creationId xmlns:a16="http://schemas.microsoft.com/office/drawing/2014/main" id="{29305CA4-2184-4AD1-9486-1479EF7D21DD}"/>
                </a:ext>
              </a:extLst>
            </p:cNvPr>
            <p:cNvSpPr/>
            <p:nvPr/>
          </p:nvSpPr>
          <p:spPr>
            <a:xfrm rot="1867000">
              <a:off x="11542364" y="1848115"/>
              <a:ext cx="3121040" cy="2797357"/>
            </a:xfrm>
            <a:prstGeom prst="irregularSeal2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052AB2-50E3-478D-A8A4-507FDE1DBBFD}"/>
                </a:ext>
              </a:extLst>
            </p:cNvPr>
            <p:cNvSpPr/>
            <p:nvPr/>
          </p:nvSpPr>
          <p:spPr>
            <a:xfrm>
              <a:off x="11838670" y="2747332"/>
              <a:ext cx="2179256" cy="1107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/>
                <a:t>Take a picture of the paper data sheet!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21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A7849DDC-5D1F-415F-969D-C82B511E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" y="1643729"/>
            <a:ext cx="3654508" cy="2812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1" name="Picture 4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9898DFE-B2D7-461E-A464-C5DC40DC0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55" y="3568964"/>
            <a:ext cx="3698847" cy="27741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F041B6D-7550-4847-ADE6-054A55AA4CAE}"/>
              </a:ext>
            </a:extLst>
          </p:cNvPr>
          <p:cNvSpPr/>
          <p:nvPr/>
        </p:nvSpPr>
        <p:spPr>
          <a:xfrm>
            <a:off x="177553" y="1677880"/>
            <a:ext cx="3488925" cy="264554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C4A45D-C63C-4AEB-96AA-02E051E08122}"/>
              </a:ext>
            </a:extLst>
          </p:cNvPr>
          <p:cNvSpPr/>
          <p:nvPr/>
        </p:nvSpPr>
        <p:spPr>
          <a:xfrm>
            <a:off x="1949081" y="3584065"/>
            <a:ext cx="3662171" cy="273998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704F63-88F7-427B-84BA-F0EC2C6BD864}"/>
              </a:ext>
            </a:extLst>
          </p:cNvPr>
          <p:cNvGrpSpPr/>
          <p:nvPr/>
        </p:nvGrpSpPr>
        <p:grpSpPr>
          <a:xfrm>
            <a:off x="3399548" y="3693736"/>
            <a:ext cx="762659" cy="762659"/>
            <a:chOff x="4581533" y="3695845"/>
            <a:chExt cx="762659" cy="76265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4C5C492-C448-42BC-BADE-A98890085820}"/>
                </a:ext>
              </a:extLst>
            </p:cNvPr>
            <p:cNvSpPr/>
            <p:nvPr/>
          </p:nvSpPr>
          <p:spPr>
            <a:xfrm>
              <a:off x="4581533" y="3695845"/>
              <a:ext cx="762659" cy="762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1184BFA-BB9A-4EA3-9400-E438E9EF524F}"/>
                </a:ext>
              </a:extLst>
            </p:cNvPr>
            <p:cNvSpPr/>
            <p:nvPr/>
          </p:nvSpPr>
          <p:spPr>
            <a:xfrm>
              <a:off x="4791308" y="3905620"/>
              <a:ext cx="343108" cy="34310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1ED50B-4351-4ED5-8CAD-C6F89CB58CA5}"/>
              </a:ext>
            </a:extLst>
          </p:cNvPr>
          <p:cNvGrpSpPr/>
          <p:nvPr/>
        </p:nvGrpSpPr>
        <p:grpSpPr>
          <a:xfrm>
            <a:off x="0" y="-9334"/>
            <a:ext cx="12192000" cy="1394251"/>
            <a:chOff x="0" y="-9334"/>
            <a:chExt cx="12192000" cy="13942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A2995F-14A2-46B6-8993-2E9664D96CD3}"/>
                </a:ext>
              </a:extLst>
            </p:cNvPr>
            <p:cNvSpPr/>
            <p:nvPr/>
          </p:nvSpPr>
          <p:spPr>
            <a:xfrm>
              <a:off x="0" y="-9334"/>
              <a:ext cx="12192000" cy="1394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849F5CC-9EE6-449D-A4C0-60CE7F3C43F4}"/>
                </a:ext>
              </a:extLst>
            </p:cNvPr>
            <p:cNvGrpSpPr/>
            <p:nvPr/>
          </p:nvGrpSpPr>
          <p:grpSpPr>
            <a:xfrm>
              <a:off x="426126" y="137148"/>
              <a:ext cx="11415402" cy="1162332"/>
              <a:chOff x="426126" y="137148"/>
              <a:chExt cx="11415402" cy="116233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5F06712-A53A-44A5-80BF-B15AF99E9BDE}"/>
                  </a:ext>
                </a:extLst>
              </p:cNvPr>
              <p:cNvSpPr/>
              <p:nvPr/>
            </p:nvSpPr>
            <p:spPr>
              <a:xfrm>
                <a:off x="11072277" y="193274"/>
                <a:ext cx="769251" cy="7692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0B78F3F8-0C37-4BD0-B123-FAFFC808626D}"/>
                  </a:ext>
                </a:extLst>
              </p:cNvPr>
              <p:cNvSpPr/>
              <p:nvPr/>
            </p:nvSpPr>
            <p:spPr>
              <a:xfrm>
                <a:off x="11218808" y="320861"/>
                <a:ext cx="476187" cy="410507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96A5EA-8447-424A-98C1-5BDE157AF287}"/>
                  </a:ext>
                </a:extLst>
              </p:cNvPr>
              <p:cNvSpPr txBox="1"/>
              <p:nvPr/>
            </p:nvSpPr>
            <p:spPr>
              <a:xfrm flipH="1">
                <a:off x="1145146" y="653148"/>
                <a:ext cx="972333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033771-B9EC-46B0-8233-6561DF37DE11}"/>
                  </a:ext>
                </a:extLst>
              </p:cNvPr>
              <p:cNvSpPr txBox="1"/>
              <p:nvPr/>
            </p:nvSpPr>
            <p:spPr>
              <a:xfrm flipH="1">
                <a:off x="4589133" y="622327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4287CF-3284-4421-9FF0-7B1C794E4AAA}"/>
                  </a:ext>
                </a:extLst>
              </p:cNvPr>
              <p:cNvSpPr txBox="1"/>
              <p:nvPr/>
            </p:nvSpPr>
            <p:spPr>
              <a:xfrm flipH="1">
                <a:off x="8394202" y="612852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62C5121-71FE-4193-BB4D-FB6A76AC6B4C}"/>
                  </a:ext>
                </a:extLst>
              </p:cNvPr>
              <p:cNvGrpSpPr/>
              <p:nvPr/>
            </p:nvGrpSpPr>
            <p:grpSpPr>
              <a:xfrm>
                <a:off x="2795276" y="212706"/>
                <a:ext cx="762659" cy="762659"/>
                <a:chOff x="2690512" y="2378945"/>
                <a:chExt cx="975211" cy="975211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A4198A5-DED2-42FC-8FB0-5056076E620C}"/>
                    </a:ext>
                  </a:extLst>
                </p:cNvPr>
                <p:cNvSpPr/>
                <p:nvPr/>
              </p:nvSpPr>
              <p:spPr>
                <a:xfrm>
                  <a:off x="2690512" y="2378945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A9435E2-D416-4726-9557-4FFA9BC11B40}"/>
                    </a:ext>
                  </a:extLst>
                </p:cNvPr>
                <p:cNvSpPr/>
                <p:nvPr/>
              </p:nvSpPr>
              <p:spPr>
                <a:xfrm>
                  <a:off x="2958751" y="2647184"/>
                  <a:ext cx="438732" cy="438732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A7AD4AE-0550-4A8F-8611-03EDD5808034}"/>
                  </a:ext>
                </a:extLst>
              </p:cNvPr>
              <p:cNvGrpSpPr/>
              <p:nvPr/>
            </p:nvGrpSpPr>
            <p:grpSpPr>
              <a:xfrm>
                <a:off x="6653155" y="137148"/>
                <a:ext cx="805580" cy="805580"/>
                <a:chOff x="5216821" y="2370587"/>
                <a:chExt cx="975211" cy="975211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E751BFA-4A5C-4F6D-842A-1B336095D9D1}"/>
                    </a:ext>
                  </a:extLst>
                </p:cNvPr>
                <p:cNvSpPr/>
                <p:nvPr/>
              </p:nvSpPr>
              <p:spPr>
                <a:xfrm>
                  <a:off x="5216821" y="2370587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CC97290-0BD0-4EBF-A3BE-2D8772944139}"/>
                    </a:ext>
                  </a:extLst>
                </p:cNvPr>
                <p:cNvSpPr/>
                <p:nvPr/>
              </p:nvSpPr>
              <p:spPr>
                <a:xfrm>
                  <a:off x="5481811" y="2616473"/>
                  <a:ext cx="485911" cy="48591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3" name="Picture 2" descr="Danger - Do Not Touch&quot; Warehouse Machinery Sticker">
                  <a:extLst>
                    <a:ext uri="{FF2B5EF4-FFF2-40B4-BE49-F238E27FC236}">
                      <a16:creationId xmlns:a16="http://schemas.microsoft.com/office/drawing/2014/main" id="{D59E2B46-B5C0-439A-B5D0-CC0FD66DAE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0399" y="2774978"/>
                  <a:ext cx="706497" cy="44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40CF006-5C3E-4654-8FDC-632238FE55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587" y="571308"/>
                <a:ext cx="3287231" cy="659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E400C18-C6DE-440B-8DAE-A23A345B7CA2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7431813" y="571307"/>
                <a:ext cx="3640464" cy="659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B115BCC-053C-4BC6-B72B-27677239D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26" y="579673"/>
                <a:ext cx="2467245" cy="3317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3353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B9465C84-C15D-42F9-9830-F825BEF45048}"/>
              </a:ext>
            </a:extLst>
          </p:cNvPr>
          <p:cNvSpPr/>
          <p:nvPr/>
        </p:nvSpPr>
        <p:spPr>
          <a:xfrm>
            <a:off x="0" y="-9762"/>
            <a:ext cx="12192000" cy="14347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6B4819-51D3-4F85-A4B2-E7A4D312008D}"/>
              </a:ext>
            </a:extLst>
          </p:cNvPr>
          <p:cNvGrpSpPr/>
          <p:nvPr/>
        </p:nvGrpSpPr>
        <p:grpSpPr>
          <a:xfrm>
            <a:off x="418658" y="340719"/>
            <a:ext cx="11354684" cy="923330"/>
            <a:chOff x="533993" y="511537"/>
            <a:chExt cx="11354684" cy="9233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19AFE5-3195-4506-94E4-9139C30094A0}"/>
                </a:ext>
              </a:extLst>
            </p:cNvPr>
            <p:cNvSpPr/>
            <p:nvPr/>
          </p:nvSpPr>
          <p:spPr>
            <a:xfrm>
              <a:off x="3151573" y="511537"/>
              <a:ext cx="6063448" cy="7190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130947-7875-4BC1-8254-F7677E3EE879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784412" y="871083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C33B69-5087-4183-9884-3BF01D4D232F}"/>
                </a:ext>
              </a:extLst>
            </p:cNvPr>
            <p:cNvCxnSpPr>
              <a:cxnSpLocks/>
            </p:cNvCxnSpPr>
            <p:nvPr/>
          </p:nvCxnSpPr>
          <p:spPr>
            <a:xfrm>
              <a:off x="9216500" y="871082"/>
              <a:ext cx="12887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F6AD-6FE6-47BC-86AB-C39E6C466760}"/>
                </a:ext>
              </a:extLst>
            </p:cNvPr>
            <p:cNvSpPr txBox="1"/>
            <p:nvPr/>
          </p:nvSpPr>
          <p:spPr>
            <a:xfrm flipH="1">
              <a:off x="533993" y="541542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some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2E16BB-BE9A-4702-8232-06867200E738}"/>
                </a:ext>
              </a:extLst>
            </p:cNvPr>
            <p:cNvSpPr txBox="1"/>
            <p:nvPr/>
          </p:nvSpPr>
          <p:spPr>
            <a:xfrm flipH="1">
              <a:off x="10599935" y="511537"/>
              <a:ext cx="128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manuscript, glory, graduation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81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A7849DDC-5D1F-415F-969D-C82B511E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" y="1643729"/>
            <a:ext cx="3654508" cy="2812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1" name="Picture 4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9898DFE-B2D7-461E-A464-C5DC40DC0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55" y="3568964"/>
            <a:ext cx="3698847" cy="27741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3E1D35-AB15-40D2-89D1-0137ED9C8EA4}"/>
              </a:ext>
            </a:extLst>
          </p:cNvPr>
          <p:cNvSpPr/>
          <p:nvPr/>
        </p:nvSpPr>
        <p:spPr>
          <a:xfrm>
            <a:off x="177553" y="1677880"/>
            <a:ext cx="3488925" cy="264554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1B2547-87AB-43B3-9CB6-3E865873CD92}"/>
              </a:ext>
            </a:extLst>
          </p:cNvPr>
          <p:cNvSpPr/>
          <p:nvPr/>
        </p:nvSpPr>
        <p:spPr>
          <a:xfrm>
            <a:off x="1949081" y="3584065"/>
            <a:ext cx="3662171" cy="273998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asons to Separate Twins Into Different Classrooms">
            <a:extLst>
              <a:ext uri="{FF2B5EF4-FFF2-40B4-BE49-F238E27FC236}">
                <a16:creationId xmlns:a16="http://schemas.microsoft.com/office/drawing/2014/main" id="{10F998B8-35A7-474F-9804-8ECDCF5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567" y="1863629"/>
            <a:ext cx="3829050" cy="2552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0762C8D-E2C1-41EE-97F2-56E9DA0AB79A}"/>
              </a:ext>
            </a:extLst>
          </p:cNvPr>
          <p:cNvGrpSpPr/>
          <p:nvPr/>
        </p:nvGrpSpPr>
        <p:grpSpPr>
          <a:xfrm>
            <a:off x="0" y="-9334"/>
            <a:ext cx="12192000" cy="1394251"/>
            <a:chOff x="0" y="-9334"/>
            <a:chExt cx="12192000" cy="13942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A6E574-3D96-4B33-A7D9-5E9FAD00E8AB}"/>
                </a:ext>
              </a:extLst>
            </p:cNvPr>
            <p:cNvSpPr/>
            <p:nvPr/>
          </p:nvSpPr>
          <p:spPr>
            <a:xfrm>
              <a:off x="0" y="-9334"/>
              <a:ext cx="12192000" cy="1394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9FD66D9-3006-4A92-9073-954A407D667E}"/>
                </a:ext>
              </a:extLst>
            </p:cNvPr>
            <p:cNvGrpSpPr/>
            <p:nvPr/>
          </p:nvGrpSpPr>
          <p:grpSpPr>
            <a:xfrm>
              <a:off x="426126" y="137148"/>
              <a:ext cx="11415402" cy="1162332"/>
              <a:chOff x="426126" y="137148"/>
              <a:chExt cx="11415402" cy="116233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99DB600-7329-4D50-AA82-B96468BB1055}"/>
                  </a:ext>
                </a:extLst>
              </p:cNvPr>
              <p:cNvSpPr/>
              <p:nvPr/>
            </p:nvSpPr>
            <p:spPr>
              <a:xfrm>
                <a:off x="11072277" y="193274"/>
                <a:ext cx="769251" cy="7692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9D4BA855-B52F-4B64-B505-DE4F57700AA1}"/>
                  </a:ext>
                </a:extLst>
              </p:cNvPr>
              <p:cNvSpPr/>
              <p:nvPr/>
            </p:nvSpPr>
            <p:spPr>
              <a:xfrm>
                <a:off x="11218808" y="320861"/>
                <a:ext cx="476187" cy="410507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B7F78F-8A79-4F98-AEAD-F86510B918AE}"/>
                  </a:ext>
                </a:extLst>
              </p:cNvPr>
              <p:cNvSpPr txBox="1"/>
              <p:nvPr/>
            </p:nvSpPr>
            <p:spPr>
              <a:xfrm flipH="1">
                <a:off x="1145146" y="653148"/>
                <a:ext cx="972333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4F507D-0524-4042-9C7D-090D6A2605E5}"/>
                  </a:ext>
                </a:extLst>
              </p:cNvPr>
              <p:cNvSpPr txBox="1"/>
              <p:nvPr/>
            </p:nvSpPr>
            <p:spPr>
              <a:xfrm flipH="1">
                <a:off x="4589133" y="622327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F31CEF-36FF-4BF3-8CFC-432BDA4A5275}"/>
                  </a:ext>
                </a:extLst>
              </p:cNvPr>
              <p:cNvSpPr txBox="1"/>
              <p:nvPr/>
            </p:nvSpPr>
            <p:spPr>
              <a:xfrm flipH="1">
                <a:off x="8394202" y="612852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D3CCBFB-20E9-420B-A2E5-E0D8FC2AE494}"/>
                  </a:ext>
                </a:extLst>
              </p:cNvPr>
              <p:cNvGrpSpPr/>
              <p:nvPr/>
            </p:nvGrpSpPr>
            <p:grpSpPr>
              <a:xfrm>
                <a:off x="2795276" y="212706"/>
                <a:ext cx="762659" cy="762659"/>
                <a:chOff x="2690512" y="2378945"/>
                <a:chExt cx="975211" cy="975211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3AF98B32-1445-4704-BF15-4E892B257E3F}"/>
                    </a:ext>
                  </a:extLst>
                </p:cNvPr>
                <p:cNvSpPr/>
                <p:nvPr/>
              </p:nvSpPr>
              <p:spPr>
                <a:xfrm>
                  <a:off x="2690512" y="2378945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D61532A-3C3E-4EEC-AC62-94E190836646}"/>
                    </a:ext>
                  </a:extLst>
                </p:cNvPr>
                <p:cNvSpPr/>
                <p:nvPr/>
              </p:nvSpPr>
              <p:spPr>
                <a:xfrm>
                  <a:off x="2958751" y="2647184"/>
                  <a:ext cx="438732" cy="438732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6E311FB-F2A8-463C-8281-75BAEBB407EB}"/>
                  </a:ext>
                </a:extLst>
              </p:cNvPr>
              <p:cNvGrpSpPr/>
              <p:nvPr/>
            </p:nvGrpSpPr>
            <p:grpSpPr>
              <a:xfrm>
                <a:off x="6653155" y="137148"/>
                <a:ext cx="805580" cy="805580"/>
                <a:chOff x="5216821" y="2370587"/>
                <a:chExt cx="975211" cy="975211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B08EC08-780C-49F3-B993-04FDFF23ECDE}"/>
                    </a:ext>
                  </a:extLst>
                </p:cNvPr>
                <p:cNvSpPr/>
                <p:nvPr/>
              </p:nvSpPr>
              <p:spPr>
                <a:xfrm>
                  <a:off x="5216821" y="2370587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826E6DC-09F4-4646-B148-992C4D446B8A}"/>
                    </a:ext>
                  </a:extLst>
                </p:cNvPr>
                <p:cNvSpPr/>
                <p:nvPr/>
              </p:nvSpPr>
              <p:spPr>
                <a:xfrm>
                  <a:off x="5481811" y="2616473"/>
                  <a:ext cx="485911" cy="48591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2" descr="Danger - Do Not Touch&quot; Warehouse Machinery Sticker">
                  <a:extLst>
                    <a:ext uri="{FF2B5EF4-FFF2-40B4-BE49-F238E27FC236}">
                      <a16:creationId xmlns:a16="http://schemas.microsoft.com/office/drawing/2014/main" id="{2ECF54E5-72D0-41C9-81C4-9A52263A40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0399" y="2774978"/>
                  <a:ext cx="706497" cy="44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7EDB58B-02EE-48FC-B16F-35C642EBBB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587" y="571308"/>
                <a:ext cx="3287231" cy="659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4B87877-F257-45FF-94D1-FDFF3C91181D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>
                <a:off x="7431813" y="571307"/>
                <a:ext cx="3640464" cy="659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7485512-6780-489A-BFCF-86DE6B7AF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26" y="579673"/>
                <a:ext cx="2467245" cy="3317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10916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F6F9933-30D1-4BA1-BA4E-DD96F34F4A75}"/>
              </a:ext>
            </a:extLst>
          </p:cNvPr>
          <p:cNvGrpSpPr/>
          <p:nvPr/>
        </p:nvGrpSpPr>
        <p:grpSpPr>
          <a:xfrm>
            <a:off x="0" y="-9334"/>
            <a:ext cx="12192000" cy="1394251"/>
            <a:chOff x="0" y="-9334"/>
            <a:chExt cx="12192000" cy="13942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5D3F9C-5480-49B4-973E-E1848F206510}"/>
                </a:ext>
              </a:extLst>
            </p:cNvPr>
            <p:cNvSpPr/>
            <p:nvPr/>
          </p:nvSpPr>
          <p:spPr>
            <a:xfrm>
              <a:off x="0" y="-9334"/>
              <a:ext cx="12192000" cy="1394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FE2180-477F-4479-96DB-D1530B60BBB7}"/>
                </a:ext>
              </a:extLst>
            </p:cNvPr>
            <p:cNvGrpSpPr/>
            <p:nvPr/>
          </p:nvGrpSpPr>
          <p:grpSpPr>
            <a:xfrm>
              <a:off x="426126" y="137148"/>
              <a:ext cx="11415402" cy="1162332"/>
              <a:chOff x="426126" y="137148"/>
              <a:chExt cx="11415402" cy="116233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879738E-130D-4D73-A758-5BD82917B71B}"/>
                  </a:ext>
                </a:extLst>
              </p:cNvPr>
              <p:cNvSpPr/>
              <p:nvPr/>
            </p:nvSpPr>
            <p:spPr>
              <a:xfrm>
                <a:off x="11072277" y="193274"/>
                <a:ext cx="769251" cy="7692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CA084E28-831F-44E1-A693-831336443C0B}"/>
                  </a:ext>
                </a:extLst>
              </p:cNvPr>
              <p:cNvSpPr/>
              <p:nvPr/>
            </p:nvSpPr>
            <p:spPr>
              <a:xfrm>
                <a:off x="11218808" y="320861"/>
                <a:ext cx="476187" cy="410507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580838-CE41-401B-A59C-4DA346E52C77}"/>
                  </a:ext>
                </a:extLst>
              </p:cNvPr>
              <p:cNvSpPr txBox="1"/>
              <p:nvPr/>
            </p:nvSpPr>
            <p:spPr>
              <a:xfrm flipH="1">
                <a:off x="1145146" y="653148"/>
                <a:ext cx="972333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C9C24E-BDCA-451F-B9DA-377D5B7D9489}"/>
                  </a:ext>
                </a:extLst>
              </p:cNvPr>
              <p:cNvSpPr txBox="1"/>
              <p:nvPr/>
            </p:nvSpPr>
            <p:spPr>
              <a:xfrm flipH="1">
                <a:off x="4589133" y="622327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FB4F62-E0F8-4163-8CC7-37C0B65FD44F}"/>
                  </a:ext>
                </a:extLst>
              </p:cNvPr>
              <p:cNvSpPr txBox="1"/>
              <p:nvPr/>
            </p:nvSpPr>
            <p:spPr>
              <a:xfrm flipH="1">
                <a:off x="8394202" y="612852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EE99813-9F79-4D39-BF04-5E15569FB637}"/>
                  </a:ext>
                </a:extLst>
              </p:cNvPr>
              <p:cNvGrpSpPr/>
              <p:nvPr/>
            </p:nvGrpSpPr>
            <p:grpSpPr>
              <a:xfrm>
                <a:off x="2795276" y="212706"/>
                <a:ext cx="762659" cy="762659"/>
                <a:chOff x="2690512" y="2378945"/>
                <a:chExt cx="975211" cy="975211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D954FE8-91E3-46A8-B832-8D14F84D68D5}"/>
                    </a:ext>
                  </a:extLst>
                </p:cNvPr>
                <p:cNvSpPr/>
                <p:nvPr/>
              </p:nvSpPr>
              <p:spPr>
                <a:xfrm>
                  <a:off x="2690512" y="2378945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B7E4C06-48DE-43C6-9FAC-E90964A03CAF}"/>
                    </a:ext>
                  </a:extLst>
                </p:cNvPr>
                <p:cNvSpPr/>
                <p:nvPr/>
              </p:nvSpPr>
              <p:spPr>
                <a:xfrm>
                  <a:off x="2958751" y="2647184"/>
                  <a:ext cx="438732" cy="438732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5CD21E9-B19B-4BC7-BC4E-40A95AD72883}"/>
                  </a:ext>
                </a:extLst>
              </p:cNvPr>
              <p:cNvGrpSpPr/>
              <p:nvPr/>
            </p:nvGrpSpPr>
            <p:grpSpPr>
              <a:xfrm>
                <a:off x="6653155" y="137148"/>
                <a:ext cx="805580" cy="805580"/>
                <a:chOff x="5216821" y="2370587"/>
                <a:chExt cx="975211" cy="975211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8907AF09-4137-4EEB-924E-6CB66A07CEA2}"/>
                    </a:ext>
                  </a:extLst>
                </p:cNvPr>
                <p:cNvSpPr/>
                <p:nvPr/>
              </p:nvSpPr>
              <p:spPr>
                <a:xfrm>
                  <a:off x="5216821" y="2370587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CF751008-7551-48FE-8C2B-32CE1ABFC03E}"/>
                    </a:ext>
                  </a:extLst>
                </p:cNvPr>
                <p:cNvSpPr/>
                <p:nvPr/>
              </p:nvSpPr>
              <p:spPr>
                <a:xfrm>
                  <a:off x="5481811" y="2616473"/>
                  <a:ext cx="485911" cy="48591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2" name="Picture 2" descr="Danger - Do Not Touch&quot; Warehouse Machinery Sticker">
                  <a:extLst>
                    <a:ext uri="{FF2B5EF4-FFF2-40B4-BE49-F238E27FC236}">
                      <a16:creationId xmlns:a16="http://schemas.microsoft.com/office/drawing/2014/main" id="{D798275E-7C02-412A-BEA2-894140D7CD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0399" y="2774978"/>
                  <a:ext cx="706497" cy="44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AFA6CA8-3C7E-41A2-9E5F-0FFFB57818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587" y="571308"/>
                <a:ext cx="3287231" cy="659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8647BCB8-FF3B-475D-BB19-68203030ACCB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>
                <a:off x="7431813" y="571307"/>
                <a:ext cx="3640464" cy="659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E8740AD-D3EC-4C2A-9932-998E3DD71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26" y="579673"/>
                <a:ext cx="2467245" cy="3317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A7849DDC-5D1F-415F-969D-C82B511E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" y="1643729"/>
            <a:ext cx="3654508" cy="2812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1" name="Picture 4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9898DFE-B2D7-461E-A464-C5DC40DC0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55" y="3568964"/>
            <a:ext cx="3698847" cy="27741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3E1D35-AB15-40D2-89D1-0137ED9C8EA4}"/>
              </a:ext>
            </a:extLst>
          </p:cNvPr>
          <p:cNvSpPr/>
          <p:nvPr/>
        </p:nvSpPr>
        <p:spPr>
          <a:xfrm>
            <a:off x="177553" y="1677880"/>
            <a:ext cx="3488925" cy="264554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1B2547-87AB-43B3-9CB6-3E865873CD92}"/>
              </a:ext>
            </a:extLst>
          </p:cNvPr>
          <p:cNvSpPr/>
          <p:nvPr/>
        </p:nvSpPr>
        <p:spPr>
          <a:xfrm>
            <a:off x="1949081" y="3584065"/>
            <a:ext cx="3662171" cy="273998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asons to Separate Twins Into Different Classrooms">
            <a:extLst>
              <a:ext uri="{FF2B5EF4-FFF2-40B4-BE49-F238E27FC236}">
                <a16:creationId xmlns:a16="http://schemas.microsoft.com/office/drawing/2014/main" id="{10F998B8-35A7-474F-9804-8ECDCF5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567" y="1863629"/>
            <a:ext cx="3829050" cy="2552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60D5C7F-9789-463A-BF31-749810EF3839}"/>
              </a:ext>
            </a:extLst>
          </p:cNvPr>
          <p:cNvSpPr/>
          <p:nvPr/>
        </p:nvSpPr>
        <p:spPr>
          <a:xfrm>
            <a:off x="3121567" y="1863628"/>
            <a:ext cx="3829050" cy="255642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Danger - Do Not Touch&quot; Warehouse Machinery Sticker">
            <a:extLst>
              <a:ext uri="{FF2B5EF4-FFF2-40B4-BE49-F238E27FC236}">
                <a16:creationId xmlns:a16="http://schemas.microsoft.com/office/drawing/2014/main" id="{57EF3C25-852B-4405-8912-BFF2C744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285" y="731368"/>
            <a:ext cx="2533197" cy="161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74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0ED07C8-1328-4240-822B-A61FC4C704F3}"/>
              </a:ext>
            </a:extLst>
          </p:cNvPr>
          <p:cNvGrpSpPr/>
          <p:nvPr/>
        </p:nvGrpSpPr>
        <p:grpSpPr>
          <a:xfrm>
            <a:off x="0" y="-9334"/>
            <a:ext cx="12192000" cy="1394251"/>
            <a:chOff x="0" y="-9334"/>
            <a:chExt cx="12192000" cy="13942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684A9B-5726-4D7F-B25B-7758B5F97504}"/>
                </a:ext>
              </a:extLst>
            </p:cNvPr>
            <p:cNvSpPr/>
            <p:nvPr/>
          </p:nvSpPr>
          <p:spPr>
            <a:xfrm>
              <a:off x="0" y="-9334"/>
              <a:ext cx="12192000" cy="1394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CB0BC5C-B894-4E4D-BA33-E4A47361A0F0}"/>
                </a:ext>
              </a:extLst>
            </p:cNvPr>
            <p:cNvGrpSpPr/>
            <p:nvPr/>
          </p:nvGrpSpPr>
          <p:grpSpPr>
            <a:xfrm>
              <a:off x="426126" y="137148"/>
              <a:ext cx="11415402" cy="1162332"/>
              <a:chOff x="426126" y="137148"/>
              <a:chExt cx="11415402" cy="116233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9CAEE-43E4-47DA-AA2D-DDB5038B5BF6}"/>
                  </a:ext>
                </a:extLst>
              </p:cNvPr>
              <p:cNvSpPr/>
              <p:nvPr/>
            </p:nvSpPr>
            <p:spPr>
              <a:xfrm>
                <a:off x="11072277" y="193274"/>
                <a:ext cx="769251" cy="7692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F13251F1-7BE9-4016-841B-0EB003059025}"/>
                  </a:ext>
                </a:extLst>
              </p:cNvPr>
              <p:cNvSpPr/>
              <p:nvPr/>
            </p:nvSpPr>
            <p:spPr>
              <a:xfrm>
                <a:off x="11218808" y="320861"/>
                <a:ext cx="476187" cy="410507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FCA8FC-A5B2-4F11-ADD5-A9D08C8EBE1D}"/>
                  </a:ext>
                </a:extLst>
              </p:cNvPr>
              <p:cNvSpPr txBox="1"/>
              <p:nvPr/>
            </p:nvSpPr>
            <p:spPr>
              <a:xfrm flipH="1">
                <a:off x="1145146" y="653148"/>
                <a:ext cx="972333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2DBAD8-AF6D-4E61-855C-465329822D60}"/>
                  </a:ext>
                </a:extLst>
              </p:cNvPr>
              <p:cNvSpPr txBox="1"/>
              <p:nvPr/>
            </p:nvSpPr>
            <p:spPr>
              <a:xfrm flipH="1">
                <a:off x="4589133" y="622327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D2E18E8-6DA1-4442-AF5D-DDD78D082210}"/>
                  </a:ext>
                </a:extLst>
              </p:cNvPr>
              <p:cNvSpPr txBox="1"/>
              <p:nvPr/>
            </p:nvSpPr>
            <p:spPr>
              <a:xfrm flipH="1">
                <a:off x="8394202" y="612852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BAACC70-C973-427A-AE42-5D702E99BB19}"/>
                  </a:ext>
                </a:extLst>
              </p:cNvPr>
              <p:cNvGrpSpPr/>
              <p:nvPr/>
            </p:nvGrpSpPr>
            <p:grpSpPr>
              <a:xfrm>
                <a:off x="2795276" y="212706"/>
                <a:ext cx="762659" cy="762659"/>
                <a:chOff x="2690512" y="2378945"/>
                <a:chExt cx="975211" cy="975211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A8C59C5-702B-43F1-838F-A600826AADF3}"/>
                    </a:ext>
                  </a:extLst>
                </p:cNvPr>
                <p:cNvSpPr/>
                <p:nvPr/>
              </p:nvSpPr>
              <p:spPr>
                <a:xfrm>
                  <a:off x="2690512" y="2378945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FCE7E23-0935-4B6C-BE6E-AEF89FF8D2D1}"/>
                    </a:ext>
                  </a:extLst>
                </p:cNvPr>
                <p:cNvSpPr/>
                <p:nvPr/>
              </p:nvSpPr>
              <p:spPr>
                <a:xfrm>
                  <a:off x="2958751" y="2647184"/>
                  <a:ext cx="438732" cy="438732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89E3F9D-BE53-46A7-A4A3-98A67891D33D}"/>
                  </a:ext>
                </a:extLst>
              </p:cNvPr>
              <p:cNvGrpSpPr/>
              <p:nvPr/>
            </p:nvGrpSpPr>
            <p:grpSpPr>
              <a:xfrm>
                <a:off x="6653155" y="137148"/>
                <a:ext cx="805580" cy="805580"/>
                <a:chOff x="5216821" y="2370587"/>
                <a:chExt cx="975211" cy="975211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29114814-C66F-458C-83CF-8A87800178C3}"/>
                    </a:ext>
                  </a:extLst>
                </p:cNvPr>
                <p:cNvSpPr/>
                <p:nvPr/>
              </p:nvSpPr>
              <p:spPr>
                <a:xfrm>
                  <a:off x="5216821" y="2370587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1B5578F-253B-4BFA-8B52-E4A292273B87}"/>
                    </a:ext>
                  </a:extLst>
                </p:cNvPr>
                <p:cNvSpPr/>
                <p:nvPr/>
              </p:nvSpPr>
              <p:spPr>
                <a:xfrm>
                  <a:off x="5481811" y="2616473"/>
                  <a:ext cx="485911" cy="48591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3" name="Picture 2" descr="Danger - Do Not Touch&quot; Warehouse Machinery Sticker">
                  <a:extLst>
                    <a:ext uri="{FF2B5EF4-FFF2-40B4-BE49-F238E27FC236}">
                      <a16:creationId xmlns:a16="http://schemas.microsoft.com/office/drawing/2014/main" id="{FB751B8A-82C0-40DC-9A25-B74F7A151D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0399" y="2774978"/>
                  <a:ext cx="706497" cy="44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B7A4DA3-5BEF-4CC7-A16A-9CA9DFC7B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587" y="571308"/>
                <a:ext cx="3287231" cy="659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FC6B97B-3A55-4013-9A4E-30F33FECFFFB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7431813" y="571307"/>
                <a:ext cx="3640464" cy="659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6709C96-407D-4390-BDBD-E99094F618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26" y="579673"/>
                <a:ext cx="2467245" cy="3317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A7849DDC-5D1F-415F-969D-C82B511E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" y="1643729"/>
            <a:ext cx="3654508" cy="2812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1" name="Picture 4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9898DFE-B2D7-461E-A464-C5DC40DC0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55" y="3568964"/>
            <a:ext cx="3698847" cy="27741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3E1D35-AB15-40D2-89D1-0137ED9C8EA4}"/>
              </a:ext>
            </a:extLst>
          </p:cNvPr>
          <p:cNvSpPr/>
          <p:nvPr/>
        </p:nvSpPr>
        <p:spPr>
          <a:xfrm>
            <a:off x="177553" y="1677880"/>
            <a:ext cx="3488925" cy="264554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1B2547-87AB-43B3-9CB6-3E865873CD92}"/>
              </a:ext>
            </a:extLst>
          </p:cNvPr>
          <p:cNvSpPr/>
          <p:nvPr/>
        </p:nvSpPr>
        <p:spPr>
          <a:xfrm>
            <a:off x="1949081" y="3584065"/>
            <a:ext cx="3662171" cy="273998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asons to Separate Twins Into Different Classrooms">
            <a:extLst>
              <a:ext uri="{FF2B5EF4-FFF2-40B4-BE49-F238E27FC236}">
                <a16:creationId xmlns:a16="http://schemas.microsoft.com/office/drawing/2014/main" id="{10F998B8-35A7-474F-9804-8ECDCF5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567" y="1863629"/>
            <a:ext cx="3829050" cy="2552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60D5C7F-9789-463A-BF31-749810EF3839}"/>
              </a:ext>
            </a:extLst>
          </p:cNvPr>
          <p:cNvSpPr/>
          <p:nvPr/>
        </p:nvSpPr>
        <p:spPr>
          <a:xfrm>
            <a:off x="3121567" y="1863628"/>
            <a:ext cx="3829050" cy="255642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FCBC00F-4E75-4ADD-810B-A9DF20AAAD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49" t="24899" r="58034" b="21840"/>
          <a:stretch/>
        </p:blipFill>
        <p:spPr>
          <a:xfrm>
            <a:off x="7273442" y="3141629"/>
            <a:ext cx="2818928" cy="3182420"/>
          </a:xfrm>
          <a:prstGeom prst="rect">
            <a:avLst/>
          </a:prstGeom>
        </p:spPr>
      </p:pic>
      <p:pic>
        <p:nvPicPr>
          <p:cNvPr id="25" name="Picture 2" descr="Danger - Do Not Touch&quot; Warehouse Machinery Sticker">
            <a:extLst>
              <a:ext uri="{FF2B5EF4-FFF2-40B4-BE49-F238E27FC236}">
                <a16:creationId xmlns:a16="http://schemas.microsoft.com/office/drawing/2014/main" id="{57EF3C25-852B-4405-8912-BFF2C744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285" y="731368"/>
            <a:ext cx="2533197" cy="161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3F302E-E873-47FD-BD67-369A4389D0BE}"/>
              </a:ext>
            </a:extLst>
          </p:cNvPr>
          <p:cNvGrpSpPr/>
          <p:nvPr/>
        </p:nvGrpSpPr>
        <p:grpSpPr>
          <a:xfrm>
            <a:off x="9437339" y="2854928"/>
            <a:ext cx="805580" cy="805580"/>
            <a:chOff x="6805555" y="289548"/>
            <a:chExt cx="805580" cy="80558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FF5F04-F89D-485A-84D6-B0B0ECD96DA7}"/>
                </a:ext>
              </a:extLst>
            </p:cNvPr>
            <p:cNvSpPr/>
            <p:nvPr/>
          </p:nvSpPr>
          <p:spPr>
            <a:xfrm>
              <a:off x="6805555" y="289548"/>
              <a:ext cx="805580" cy="80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0BFCDF-7565-4325-9062-EE9AC2491EEA}"/>
                </a:ext>
              </a:extLst>
            </p:cNvPr>
            <p:cNvSpPr/>
            <p:nvPr/>
          </p:nvSpPr>
          <p:spPr>
            <a:xfrm>
              <a:off x="7024452" y="492664"/>
              <a:ext cx="401390" cy="40139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27CD4267-5086-4323-B1E7-9F2FA56B0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159" y="623598"/>
              <a:ext cx="583607" cy="37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1819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753CAE8-F580-407F-9222-F16DEBB87D6E}"/>
              </a:ext>
            </a:extLst>
          </p:cNvPr>
          <p:cNvGrpSpPr/>
          <p:nvPr/>
        </p:nvGrpSpPr>
        <p:grpSpPr>
          <a:xfrm>
            <a:off x="0" y="-9334"/>
            <a:ext cx="12192000" cy="1394251"/>
            <a:chOff x="0" y="-9334"/>
            <a:chExt cx="12192000" cy="13942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E5DDBD-A6EB-468A-A6FF-DE6E77F20822}"/>
                </a:ext>
              </a:extLst>
            </p:cNvPr>
            <p:cNvSpPr/>
            <p:nvPr/>
          </p:nvSpPr>
          <p:spPr>
            <a:xfrm>
              <a:off x="0" y="-9334"/>
              <a:ext cx="12192000" cy="1394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3599B2-B582-4EFE-B010-FA5FF108502A}"/>
                </a:ext>
              </a:extLst>
            </p:cNvPr>
            <p:cNvGrpSpPr/>
            <p:nvPr/>
          </p:nvGrpSpPr>
          <p:grpSpPr>
            <a:xfrm>
              <a:off x="426126" y="137148"/>
              <a:ext cx="11415402" cy="1162332"/>
              <a:chOff x="426126" y="137148"/>
              <a:chExt cx="11415402" cy="116233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7428637-5D6D-43AF-8AF6-9E7B3898976C}"/>
                  </a:ext>
                </a:extLst>
              </p:cNvPr>
              <p:cNvSpPr/>
              <p:nvPr/>
            </p:nvSpPr>
            <p:spPr>
              <a:xfrm>
                <a:off x="11072277" y="193274"/>
                <a:ext cx="769251" cy="7692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9C86F717-7E84-4F9D-919F-DD511D521F01}"/>
                  </a:ext>
                </a:extLst>
              </p:cNvPr>
              <p:cNvSpPr/>
              <p:nvPr/>
            </p:nvSpPr>
            <p:spPr>
              <a:xfrm>
                <a:off x="11218808" y="320861"/>
                <a:ext cx="476187" cy="410507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6A6450-ADA9-4236-B35A-259D456FF4D9}"/>
                  </a:ext>
                </a:extLst>
              </p:cNvPr>
              <p:cNvSpPr txBox="1"/>
              <p:nvPr/>
            </p:nvSpPr>
            <p:spPr>
              <a:xfrm flipH="1">
                <a:off x="1145146" y="653148"/>
                <a:ext cx="972333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45D37B-ADB8-47B5-A6AC-63845416B59A}"/>
                  </a:ext>
                </a:extLst>
              </p:cNvPr>
              <p:cNvSpPr txBox="1"/>
              <p:nvPr/>
            </p:nvSpPr>
            <p:spPr>
              <a:xfrm flipH="1">
                <a:off x="4589133" y="622327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1B0951-0830-42EF-B720-961836051A1C}"/>
                  </a:ext>
                </a:extLst>
              </p:cNvPr>
              <p:cNvSpPr txBox="1"/>
              <p:nvPr/>
            </p:nvSpPr>
            <p:spPr>
              <a:xfrm flipH="1">
                <a:off x="8394202" y="612852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DAE5776-00DB-4EC1-A81A-CCA9D374300F}"/>
                  </a:ext>
                </a:extLst>
              </p:cNvPr>
              <p:cNvGrpSpPr/>
              <p:nvPr/>
            </p:nvGrpSpPr>
            <p:grpSpPr>
              <a:xfrm>
                <a:off x="2795276" y="212706"/>
                <a:ext cx="762659" cy="762659"/>
                <a:chOff x="2690512" y="2378945"/>
                <a:chExt cx="975211" cy="97521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DD60B1E-4CC8-4FF1-BCE0-DD3F98B285DE}"/>
                    </a:ext>
                  </a:extLst>
                </p:cNvPr>
                <p:cNvSpPr/>
                <p:nvPr/>
              </p:nvSpPr>
              <p:spPr>
                <a:xfrm>
                  <a:off x="2690512" y="2378945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637E9AB-6E1F-46CC-9EDD-5E426EC29303}"/>
                    </a:ext>
                  </a:extLst>
                </p:cNvPr>
                <p:cNvSpPr/>
                <p:nvPr/>
              </p:nvSpPr>
              <p:spPr>
                <a:xfrm>
                  <a:off x="2958751" y="2647184"/>
                  <a:ext cx="438732" cy="438732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01E9441-8AE7-472A-82B4-AC1E22EFFA97}"/>
                  </a:ext>
                </a:extLst>
              </p:cNvPr>
              <p:cNvGrpSpPr/>
              <p:nvPr/>
            </p:nvGrpSpPr>
            <p:grpSpPr>
              <a:xfrm>
                <a:off x="6653155" y="137148"/>
                <a:ext cx="805580" cy="805580"/>
                <a:chOff x="5216821" y="2370587"/>
                <a:chExt cx="975211" cy="975211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7E5AC60-6805-4D77-913D-C74FCB1427DF}"/>
                    </a:ext>
                  </a:extLst>
                </p:cNvPr>
                <p:cNvSpPr/>
                <p:nvPr/>
              </p:nvSpPr>
              <p:spPr>
                <a:xfrm>
                  <a:off x="5216821" y="2370587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FFEBC0E-057F-4106-8B51-8703727F75C3}"/>
                    </a:ext>
                  </a:extLst>
                </p:cNvPr>
                <p:cNvSpPr/>
                <p:nvPr/>
              </p:nvSpPr>
              <p:spPr>
                <a:xfrm>
                  <a:off x="5481811" y="2616473"/>
                  <a:ext cx="485911" cy="48591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1" name="Picture 2" descr="Danger - Do Not Touch&quot; Warehouse Machinery Sticker">
                  <a:extLst>
                    <a:ext uri="{FF2B5EF4-FFF2-40B4-BE49-F238E27FC236}">
                      <a16:creationId xmlns:a16="http://schemas.microsoft.com/office/drawing/2014/main" id="{A3F907A8-ADEF-4705-960C-49006D8252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0399" y="2774978"/>
                  <a:ext cx="706497" cy="44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18B5487-8966-4296-B97E-68B7A5AB74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587" y="571308"/>
                <a:ext cx="3287231" cy="659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71C18D5-BD8C-49C9-AE8F-3925F93EEA73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>
                <a:off x="7431813" y="571307"/>
                <a:ext cx="3640464" cy="659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9A4AAC0-58B6-4493-A303-2BAB56F82C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26" y="579673"/>
                <a:ext cx="2467245" cy="3317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6C07427-BDB9-4498-93F3-533643C535F9}"/>
              </a:ext>
            </a:extLst>
          </p:cNvPr>
          <p:cNvSpPr/>
          <p:nvPr/>
        </p:nvSpPr>
        <p:spPr>
          <a:xfrm>
            <a:off x="0" y="3254340"/>
            <a:ext cx="12192000" cy="360366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DF09BEB-3F4B-4863-BAEA-0316F659DE09}"/>
              </a:ext>
            </a:extLst>
          </p:cNvPr>
          <p:cNvSpPr/>
          <p:nvPr/>
        </p:nvSpPr>
        <p:spPr>
          <a:xfrm>
            <a:off x="238125" y="1234824"/>
            <a:ext cx="11887200" cy="2019516"/>
          </a:xfrm>
          <a:prstGeom prst="triangle">
            <a:avLst>
              <a:gd name="adj" fmla="val 72413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306B12-0C8A-421A-ACEE-5DFD3556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034" b="21840"/>
          <a:stretch/>
        </p:blipFill>
        <p:spPr>
          <a:xfrm>
            <a:off x="472029" y="3254341"/>
            <a:ext cx="2655932" cy="2591496"/>
          </a:xfrm>
          <a:prstGeom prst="rect">
            <a:avLst/>
          </a:prstGeom>
        </p:spPr>
      </p:pic>
      <p:pic>
        <p:nvPicPr>
          <p:cNvPr id="21508" name="Picture 4" descr="Excel 365: Latest version - Free Download and Review 2020">
            <a:extLst>
              <a:ext uri="{FF2B5EF4-FFF2-40B4-BE49-F238E27FC236}">
                <a16:creationId xmlns:a16="http://schemas.microsoft.com/office/drawing/2014/main" id="{EB56BDB9-2097-49FE-82A2-7A28421A8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918" y="4637338"/>
            <a:ext cx="22479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Sign 2">
            <a:extLst>
              <a:ext uri="{FF2B5EF4-FFF2-40B4-BE49-F238E27FC236}">
                <a16:creationId xmlns:a16="http://schemas.microsoft.com/office/drawing/2014/main" id="{E68CEB7D-EE93-484B-B04D-DFCD5500D14B}"/>
              </a:ext>
            </a:extLst>
          </p:cNvPr>
          <p:cNvSpPr/>
          <p:nvPr/>
        </p:nvSpPr>
        <p:spPr>
          <a:xfrm>
            <a:off x="6949251" y="5123763"/>
            <a:ext cx="998496" cy="998496"/>
          </a:xfrm>
          <a:prstGeom prst="mathPlus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3CAE77B-4240-4B7F-867B-3EBF53DE45EA}"/>
              </a:ext>
            </a:extLst>
          </p:cNvPr>
          <p:cNvSpPr/>
          <p:nvPr/>
        </p:nvSpPr>
        <p:spPr>
          <a:xfrm rot="16200000">
            <a:off x="2720946" y="3901307"/>
            <a:ext cx="1394897" cy="1297561"/>
          </a:xfrm>
          <a:prstGeom prst="downArrow">
            <a:avLst/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0" name="Picture 6" descr="Researcher Exploits Microsoft's Notepad to 'Pop a Shell' | Threatpost">
            <a:extLst>
              <a:ext uri="{FF2B5EF4-FFF2-40B4-BE49-F238E27FC236}">
                <a16:creationId xmlns:a16="http://schemas.microsoft.com/office/drawing/2014/main" id="{7D03F550-B25E-4F66-8CCE-A80E1E22C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25" y="4823345"/>
            <a:ext cx="2463078" cy="168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4265C3-51EE-48D8-A166-F7FA77EFA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0578" y="2118273"/>
            <a:ext cx="2606291" cy="2019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81310B-9CD9-4593-A864-04EA1F84FC19}"/>
              </a:ext>
            </a:extLst>
          </p:cNvPr>
          <p:cNvSpPr txBox="1"/>
          <p:nvPr/>
        </p:nvSpPr>
        <p:spPr>
          <a:xfrm>
            <a:off x="10091202" y="5123436"/>
            <a:ext cx="1962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8/19/1945</a:t>
            </a:r>
          </a:p>
          <a:p>
            <a:r>
              <a:rPr lang="en-US" dirty="0"/>
              <a:t>Removed </a:t>
            </a:r>
            <a:r>
              <a:rPr lang="en-US" dirty="0" err="1"/>
              <a:t>obs</a:t>
            </a:r>
            <a:r>
              <a:rPr lang="en-US" dirty="0"/>
              <a:t> 59 because machine operator sneezed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3F3971-3F7A-404E-A09E-7BD2D4236092}"/>
              </a:ext>
            </a:extLst>
          </p:cNvPr>
          <p:cNvGrpSpPr/>
          <p:nvPr/>
        </p:nvGrpSpPr>
        <p:grpSpPr>
          <a:xfrm>
            <a:off x="1397205" y="2890484"/>
            <a:ext cx="805580" cy="805580"/>
            <a:chOff x="6805555" y="289548"/>
            <a:chExt cx="805580" cy="8055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18DEEE2-7DDB-470B-8517-1829B1C726FB}"/>
                </a:ext>
              </a:extLst>
            </p:cNvPr>
            <p:cNvSpPr/>
            <p:nvPr/>
          </p:nvSpPr>
          <p:spPr>
            <a:xfrm>
              <a:off x="6805555" y="289548"/>
              <a:ext cx="805580" cy="80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01AAA46-6B4C-4F4A-872C-D4FBFB433DFB}"/>
                </a:ext>
              </a:extLst>
            </p:cNvPr>
            <p:cNvSpPr/>
            <p:nvPr/>
          </p:nvSpPr>
          <p:spPr>
            <a:xfrm>
              <a:off x="7024452" y="492664"/>
              <a:ext cx="401390" cy="40139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4F354FD5-D74F-4500-811C-55A0E37AE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159" y="623598"/>
              <a:ext cx="583607" cy="37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054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B02706-0365-4EAF-A1D1-F1A340E32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5" t="25374" r="58034" b="21840"/>
          <a:stretch/>
        </p:blipFill>
        <p:spPr>
          <a:xfrm>
            <a:off x="866037" y="1851990"/>
            <a:ext cx="2852532" cy="315402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4DFA8BD-C373-4EDB-926B-DD4D32B0D39D}"/>
              </a:ext>
            </a:extLst>
          </p:cNvPr>
          <p:cNvSpPr/>
          <p:nvPr/>
        </p:nvSpPr>
        <p:spPr>
          <a:xfrm rot="16200000">
            <a:off x="4412939" y="-73885"/>
            <a:ext cx="1394897" cy="4750513"/>
          </a:xfrm>
          <a:prstGeom prst="downArrow">
            <a:avLst/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01135DB-0DAA-4A30-B051-6CBD31974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3788" y="1920945"/>
            <a:ext cx="2606291" cy="201951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DD41B-0FC2-4AB1-8C98-CC314EEE9A30}"/>
              </a:ext>
            </a:extLst>
          </p:cNvPr>
          <p:cNvGrpSpPr/>
          <p:nvPr/>
        </p:nvGrpSpPr>
        <p:grpSpPr>
          <a:xfrm>
            <a:off x="1752849" y="2998820"/>
            <a:ext cx="805580" cy="805580"/>
            <a:chOff x="6805555" y="289548"/>
            <a:chExt cx="805580" cy="8055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F87C046-E71B-4E4C-A3C2-23536BC06C02}"/>
                </a:ext>
              </a:extLst>
            </p:cNvPr>
            <p:cNvSpPr/>
            <p:nvPr/>
          </p:nvSpPr>
          <p:spPr>
            <a:xfrm>
              <a:off x="6805555" y="289548"/>
              <a:ext cx="805580" cy="80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746E29-C881-4D30-A1CF-2AA2C489151C}"/>
                </a:ext>
              </a:extLst>
            </p:cNvPr>
            <p:cNvSpPr/>
            <p:nvPr/>
          </p:nvSpPr>
          <p:spPr>
            <a:xfrm>
              <a:off x="7024452" y="492664"/>
              <a:ext cx="401390" cy="40139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967CD4A2-9E7B-44D9-82BC-4FC3F425B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159" y="623598"/>
              <a:ext cx="583607" cy="37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111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EFA20-EF5A-4460-800F-C67D5B41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271" y="108671"/>
            <a:ext cx="3843196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026CA21-161B-4498-B899-B2452F8B395D}"/>
              </a:ext>
            </a:extLst>
          </p:cNvPr>
          <p:cNvGrpSpPr/>
          <p:nvPr/>
        </p:nvGrpSpPr>
        <p:grpSpPr>
          <a:xfrm>
            <a:off x="9190211" y="601647"/>
            <a:ext cx="769251" cy="769251"/>
            <a:chOff x="11072277" y="193274"/>
            <a:chExt cx="769251" cy="76925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BA45DBB-3435-4F9E-9980-235C78690C8B}"/>
                </a:ext>
              </a:extLst>
            </p:cNvPr>
            <p:cNvSpPr/>
            <p:nvPr/>
          </p:nvSpPr>
          <p:spPr>
            <a:xfrm>
              <a:off x="11072277" y="193274"/>
              <a:ext cx="769251" cy="7692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206AACE-DA02-4C9B-8A27-4C3AC853BC80}"/>
                </a:ext>
              </a:extLst>
            </p:cNvPr>
            <p:cNvSpPr/>
            <p:nvPr/>
          </p:nvSpPr>
          <p:spPr>
            <a:xfrm>
              <a:off x="11218808" y="320861"/>
              <a:ext cx="476187" cy="410507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AB02706-0365-4EAF-A1D1-F1A340E32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5" t="25374" r="58034" b="21840"/>
          <a:stretch/>
        </p:blipFill>
        <p:spPr>
          <a:xfrm>
            <a:off x="866037" y="1851990"/>
            <a:ext cx="2852532" cy="315402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4DFA8BD-C373-4EDB-926B-DD4D32B0D39D}"/>
              </a:ext>
            </a:extLst>
          </p:cNvPr>
          <p:cNvSpPr/>
          <p:nvPr/>
        </p:nvSpPr>
        <p:spPr>
          <a:xfrm rot="16200000">
            <a:off x="4412939" y="-73885"/>
            <a:ext cx="1394897" cy="4750513"/>
          </a:xfrm>
          <a:prstGeom prst="downArrow">
            <a:avLst/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01135DB-0DAA-4A30-B051-6CBD31974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3788" y="1920945"/>
            <a:ext cx="2606291" cy="201951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DD41B-0FC2-4AB1-8C98-CC314EEE9A30}"/>
              </a:ext>
            </a:extLst>
          </p:cNvPr>
          <p:cNvGrpSpPr/>
          <p:nvPr/>
        </p:nvGrpSpPr>
        <p:grpSpPr>
          <a:xfrm>
            <a:off x="1752849" y="2998820"/>
            <a:ext cx="805580" cy="805580"/>
            <a:chOff x="6805555" y="289548"/>
            <a:chExt cx="805580" cy="8055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F87C046-E71B-4E4C-A3C2-23536BC06C02}"/>
                </a:ext>
              </a:extLst>
            </p:cNvPr>
            <p:cNvSpPr/>
            <p:nvPr/>
          </p:nvSpPr>
          <p:spPr>
            <a:xfrm>
              <a:off x="6805555" y="289548"/>
              <a:ext cx="805580" cy="80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746E29-C881-4D30-A1CF-2AA2C489151C}"/>
                </a:ext>
              </a:extLst>
            </p:cNvPr>
            <p:cNvSpPr/>
            <p:nvPr/>
          </p:nvSpPr>
          <p:spPr>
            <a:xfrm>
              <a:off x="7024452" y="492664"/>
              <a:ext cx="401390" cy="40139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967CD4A2-9E7B-44D9-82BC-4FC3F425B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159" y="623598"/>
              <a:ext cx="583607" cy="37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5235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EFA20-EF5A-4460-800F-C67D5B41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271" y="108671"/>
            <a:ext cx="384319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D5F6959-0242-4C78-8090-A5326E0999BF}"/>
              </a:ext>
            </a:extLst>
          </p:cNvPr>
          <p:cNvSpPr/>
          <p:nvPr/>
        </p:nvSpPr>
        <p:spPr>
          <a:xfrm>
            <a:off x="6920767" y="4261571"/>
            <a:ext cx="4124325" cy="21907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6CA21-161B-4498-B899-B2452F8B395D}"/>
              </a:ext>
            </a:extLst>
          </p:cNvPr>
          <p:cNvGrpSpPr/>
          <p:nvPr/>
        </p:nvGrpSpPr>
        <p:grpSpPr>
          <a:xfrm>
            <a:off x="9190211" y="601647"/>
            <a:ext cx="769251" cy="769251"/>
            <a:chOff x="11072277" y="193274"/>
            <a:chExt cx="769251" cy="76925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BA45DBB-3435-4F9E-9980-235C78690C8B}"/>
                </a:ext>
              </a:extLst>
            </p:cNvPr>
            <p:cNvSpPr/>
            <p:nvPr/>
          </p:nvSpPr>
          <p:spPr>
            <a:xfrm>
              <a:off x="11072277" y="193274"/>
              <a:ext cx="769251" cy="7692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206AACE-DA02-4C9B-8A27-4C3AC853BC80}"/>
                </a:ext>
              </a:extLst>
            </p:cNvPr>
            <p:cNvSpPr/>
            <p:nvPr/>
          </p:nvSpPr>
          <p:spPr>
            <a:xfrm>
              <a:off x="11218808" y="320861"/>
              <a:ext cx="476187" cy="410507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AB02706-0365-4EAF-A1D1-F1A340E32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5" t="25374" r="58034" b="21840"/>
          <a:stretch/>
        </p:blipFill>
        <p:spPr>
          <a:xfrm>
            <a:off x="866037" y="1851990"/>
            <a:ext cx="2852532" cy="315402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4DFA8BD-C373-4EDB-926B-DD4D32B0D39D}"/>
              </a:ext>
            </a:extLst>
          </p:cNvPr>
          <p:cNvSpPr/>
          <p:nvPr/>
        </p:nvSpPr>
        <p:spPr>
          <a:xfrm rot="16200000">
            <a:off x="4412939" y="-73885"/>
            <a:ext cx="1394897" cy="4750513"/>
          </a:xfrm>
          <a:prstGeom prst="downArrow">
            <a:avLst/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01135DB-0DAA-4A30-B051-6CBD31974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3788" y="1920945"/>
            <a:ext cx="2606291" cy="201951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DD41B-0FC2-4AB1-8C98-CC314EEE9A30}"/>
              </a:ext>
            </a:extLst>
          </p:cNvPr>
          <p:cNvGrpSpPr/>
          <p:nvPr/>
        </p:nvGrpSpPr>
        <p:grpSpPr>
          <a:xfrm>
            <a:off x="1752849" y="2998820"/>
            <a:ext cx="805580" cy="805580"/>
            <a:chOff x="6805555" y="289548"/>
            <a:chExt cx="805580" cy="8055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F87C046-E71B-4E4C-A3C2-23536BC06C02}"/>
                </a:ext>
              </a:extLst>
            </p:cNvPr>
            <p:cNvSpPr/>
            <p:nvPr/>
          </p:nvSpPr>
          <p:spPr>
            <a:xfrm>
              <a:off x="6805555" y="289548"/>
              <a:ext cx="805580" cy="80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746E29-C881-4D30-A1CF-2AA2C489151C}"/>
                </a:ext>
              </a:extLst>
            </p:cNvPr>
            <p:cNvSpPr/>
            <p:nvPr/>
          </p:nvSpPr>
          <p:spPr>
            <a:xfrm>
              <a:off x="7024452" y="492664"/>
              <a:ext cx="401390" cy="40139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967CD4A2-9E7B-44D9-82BC-4FC3F425B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159" y="623598"/>
              <a:ext cx="583607" cy="37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92292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B9465C84-C15D-42F9-9830-F825BEF45048}"/>
              </a:ext>
            </a:extLst>
          </p:cNvPr>
          <p:cNvSpPr/>
          <p:nvPr/>
        </p:nvSpPr>
        <p:spPr>
          <a:xfrm>
            <a:off x="0" y="-9762"/>
            <a:ext cx="12192000" cy="143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6B4819-51D3-4F85-A4B2-E7A4D312008D}"/>
              </a:ext>
            </a:extLst>
          </p:cNvPr>
          <p:cNvGrpSpPr/>
          <p:nvPr/>
        </p:nvGrpSpPr>
        <p:grpSpPr>
          <a:xfrm>
            <a:off x="418658" y="340719"/>
            <a:ext cx="11354684" cy="923330"/>
            <a:chOff x="533993" y="511537"/>
            <a:chExt cx="11354684" cy="9233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19AFE5-3195-4506-94E4-9139C30094A0}"/>
                </a:ext>
              </a:extLst>
            </p:cNvPr>
            <p:cNvSpPr/>
            <p:nvPr/>
          </p:nvSpPr>
          <p:spPr>
            <a:xfrm>
              <a:off x="3151573" y="511537"/>
              <a:ext cx="6063448" cy="7190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130947-7875-4BC1-8254-F7677E3EE879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784412" y="871083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C33B69-5087-4183-9884-3BF01D4D232F}"/>
                </a:ext>
              </a:extLst>
            </p:cNvPr>
            <p:cNvCxnSpPr>
              <a:cxnSpLocks/>
            </p:cNvCxnSpPr>
            <p:nvPr/>
          </p:nvCxnSpPr>
          <p:spPr>
            <a:xfrm>
              <a:off x="9216500" y="871082"/>
              <a:ext cx="12887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F6AD-6FE6-47BC-86AB-C39E6C466760}"/>
                </a:ext>
              </a:extLst>
            </p:cNvPr>
            <p:cNvSpPr txBox="1"/>
            <p:nvPr/>
          </p:nvSpPr>
          <p:spPr>
            <a:xfrm flipH="1">
              <a:off x="533993" y="541542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some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2E16BB-BE9A-4702-8232-06867200E738}"/>
                </a:ext>
              </a:extLst>
            </p:cNvPr>
            <p:cNvSpPr txBox="1"/>
            <p:nvPr/>
          </p:nvSpPr>
          <p:spPr>
            <a:xfrm flipH="1">
              <a:off x="10599935" y="511537"/>
              <a:ext cx="128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manuscript, glory, graduation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05602D6-B3E3-445C-BD16-E2FCC0B5C82F}"/>
              </a:ext>
            </a:extLst>
          </p:cNvPr>
          <p:cNvSpPr/>
          <p:nvPr/>
        </p:nvSpPr>
        <p:spPr>
          <a:xfrm>
            <a:off x="0" y="1415827"/>
            <a:ext cx="12192000" cy="2797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826BA248-CA3C-4795-BA90-E033A8A69A79}"/>
              </a:ext>
            </a:extLst>
          </p:cNvPr>
          <p:cNvSpPr txBox="1"/>
          <p:nvPr/>
        </p:nvSpPr>
        <p:spPr>
          <a:xfrm rot="16200000">
            <a:off x="-1105776" y="2550463"/>
            <a:ext cx="2774138" cy="5232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Creation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843030-9110-44DB-9182-C685FACC2E56}"/>
              </a:ext>
            </a:extLst>
          </p:cNvPr>
          <p:cNvGrpSpPr/>
          <p:nvPr/>
        </p:nvGrpSpPr>
        <p:grpSpPr>
          <a:xfrm>
            <a:off x="1452242" y="1673704"/>
            <a:ext cx="10297275" cy="2321940"/>
            <a:chOff x="1452242" y="1673704"/>
            <a:chExt cx="10297275" cy="232194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DD9F927-6852-418C-84D1-D36E84187476}"/>
                </a:ext>
              </a:extLst>
            </p:cNvPr>
            <p:cNvSpPr/>
            <p:nvPr/>
          </p:nvSpPr>
          <p:spPr>
            <a:xfrm>
              <a:off x="5216821" y="2370587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49C1168-4AFA-4F51-B0C7-061DE9CB33A0}"/>
                </a:ext>
              </a:extLst>
            </p:cNvPr>
            <p:cNvSpPr/>
            <p:nvPr/>
          </p:nvSpPr>
          <p:spPr>
            <a:xfrm>
              <a:off x="10224698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73E9395-A1A3-4ACC-A6CC-AC2A6A657623}"/>
                </a:ext>
              </a:extLst>
            </p:cNvPr>
            <p:cNvSpPr/>
            <p:nvPr/>
          </p:nvSpPr>
          <p:spPr>
            <a:xfrm>
              <a:off x="2690512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B0A990-281F-40F8-AEBF-71C70346A582}"/>
                </a:ext>
              </a:extLst>
            </p:cNvPr>
            <p:cNvSpPr txBox="1"/>
            <p:nvPr/>
          </p:nvSpPr>
          <p:spPr>
            <a:xfrm flipH="1">
              <a:off x="2282141" y="1673704"/>
              <a:ext cx="1717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Paper version of raw data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EF4087-54FD-4175-9497-ECAB81895108}"/>
                </a:ext>
              </a:extLst>
            </p:cNvPr>
            <p:cNvSpPr txBox="1"/>
            <p:nvPr/>
          </p:nvSpPr>
          <p:spPr>
            <a:xfrm flipH="1">
              <a:off x="4689472" y="1678679"/>
              <a:ext cx="1966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Electronic version of raw data</a:t>
              </a:r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359E0BF2-7A69-44C0-8ACC-37AB9883A630}"/>
                </a:ext>
              </a:extLst>
            </p:cNvPr>
            <p:cNvSpPr/>
            <p:nvPr/>
          </p:nvSpPr>
          <p:spPr>
            <a:xfrm>
              <a:off x="10410463" y="2540692"/>
              <a:ext cx="603682" cy="520416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F8CD2B9-EA4D-4A9E-8D4F-9650E9F9EBD9}"/>
                </a:ext>
              </a:extLst>
            </p:cNvPr>
            <p:cNvSpPr txBox="1"/>
            <p:nvPr/>
          </p:nvSpPr>
          <p:spPr>
            <a:xfrm flipH="1">
              <a:off x="9721534" y="1731947"/>
              <a:ext cx="2027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Cleaned, </a:t>
              </a:r>
              <a:r>
                <a:rPr lang="en-US" i="1" dirty="0" err="1"/>
                <a:t>QCed</a:t>
              </a:r>
              <a:r>
                <a:rPr lang="en-US" i="1" dirty="0"/>
                <a:t>, </a:t>
              </a:r>
              <a:r>
                <a:rPr lang="en-US" b="1" i="1" dirty="0"/>
                <a:t>tidy</a:t>
              </a:r>
              <a:r>
                <a:rPr lang="en-US" i="1" dirty="0"/>
                <a:t> data</a:t>
              </a:r>
            </a:p>
          </p:txBody>
        </p:sp>
        <p:pic>
          <p:nvPicPr>
            <p:cNvPr id="72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28438A78-0832-4F0F-9C91-E089CFD50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132" y="3260054"/>
              <a:ext cx="1156588" cy="73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707FBFA-FF7E-4241-8934-124D65D67D14}"/>
                </a:ext>
              </a:extLst>
            </p:cNvPr>
            <p:cNvSpPr txBox="1"/>
            <p:nvPr/>
          </p:nvSpPr>
          <p:spPr>
            <a:xfrm flipH="1">
              <a:off x="1452242" y="2961947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collect data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AD6F62-AFAC-4320-AD12-FCDA1E7A8DE0}"/>
                </a:ext>
              </a:extLst>
            </p:cNvPr>
            <p:cNvCxnSpPr>
              <a:cxnSpLocks/>
            </p:cNvCxnSpPr>
            <p:nvPr/>
          </p:nvCxnSpPr>
          <p:spPr>
            <a:xfrm>
              <a:off x="6021932" y="2800900"/>
              <a:ext cx="438853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D7B6E47E-3E09-481E-A02D-9FC6B61E2CFD}"/>
                </a:ext>
              </a:extLst>
            </p:cNvPr>
            <p:cNvSpPr/>
            <p:nvPr/>
          </p:nvSpPr>
          <p:spPr>
            <a:xfrm>
              <a:off x="6873626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7DB9947A-B560-46E9-8978-48F19A107EEE}"/>
                </a:ext>
              </a:extLst>
            </p:cNvPr>
            <p:cNvSpPr/>
            <p:nvPr/>
          </p:nvSpPr>
          <p:spPr>
            <a:xfrm>
              <a:off x="8052572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386F2ED4-BBF6-4717-8FAA-7DF9AB0A81FF}"/>
                </a:ext>
              </a:extLst>
            </p:cNvPr>
            <p:cNvSpPr/>
            <p:nvPr/>
          </p:nvSpPr>
          <p:spPr>
            <a:xfrm>
              <a:off x="9231518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36D1941-0827-40DE-AAA6-6D9AFDC810F9}"/>
                </a:ext>
              </a:extLst>
            </p:cNvPr>
            <p:cNvSpPr txBox="1"/>
            <p:nvPr/>
          </p:nvSpPr>
          <p:spPr>
            <a:xfrm flipH="1">
              <a:off x="3833057" y="2945379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enter 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8ADF528-6833-4E2A-B684-27A589B0D94D}"/>
                </a:ext>
              </a:extLst>
            </p:cNvPr>
            <p:cNvSpPr txBox="1"/>
            <p:nvPr/>
          </p:nvSpPr>
          <p:spPr>
            <a:xfrm flipH="1">
              <a:off x="7607701" y="3038901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wrangle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B8F2CF-40FC-40A6-B44D-FEFACEE0B937}"/>
                </a:ext>
              </a:extLst>
            </p:cNvPr>
            <p:cNvSpPr txBox="1"/>
            <p:nvPr/>
          </p:nvSpPr>
          <p:spPr>
            <a:xfrm flipH="1">
              <a:off x="6012526" y="2271198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formatted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CF04389-32B1-41D3-ADAB-8039A6440B25}"/>
                </a:ext>
              </a:extLst>
            </p:cNvPr>
            <p:cNvSpPr txBox="1"/>
            <p:nvPr/>
          </p:nvSpPr>
          <p:spPr>
            <a:xfrm flipH="1">
              <a:off x="7194373" y="224714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/>
                <a:t>QCed</a:t>
              </a:r>
              <a:endParaRPr lang="en-US" i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E03C09C-7722-484A-9425-6A13DB5372C7}"/>
                </a:ext>
              </a:extLst>
            </p:cNvPr>
            <p:cNvSpPr txBox="1"/>
            <p:nvPr/>
          </p:nvSpPr>
          <p:spPr>
            <a:xfrm flipH="1">
              <a:off x="8376221" y="224880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filtered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494069D-0D22-44CF-808A-32FC4855DB65}"/>
                </a:ext>
              </a:extLst>
            </p:cNvPr>
            <p:cNvSpPr/>
            <p:nvPr/>
          </p:nvSpPr>
          <p:spPr>
            <a:xfrm>
              <a:off x="2958751" y="2647184"/>
              <a:ext cx="438732" cy="43873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F2F1675-58FB-4C91-B3E3-D5E975437F3C}"/>
                </a:ext>
              </a:extLst>
            </p:cNvPr>
            <p:cNvCxnSpPr>
              <a:cxnSpLocks/>
            </p:cNvCxnSpPr>
            <p:nvPr/>
          </p:nvCxnSpPr>
          <p:spPr>
            <a:xfrm>
              <a:off x="1639322" y="2800900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ACCAD3A-EE2A-45D3-8CFB-BBF5432A943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150" y="2800900"/>
              <a:ext cx="1984027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2CB4A11-443B-4ADE-98D6-CC4BB68EB15D}"/>
                </a:ext>
              </a:extLst>
            </p:cNvPr>
            <p:cNvSpPr/>
            <p:nvPr/>
          </p:nvSpPr>
          <p:spPr>
            <a:xfrm>
              <a:off x="5481811" y="2616473"/>
              <a:ext cx="485911" cy="48591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463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405602D6-B3E3-445C-BD16-E2FCC0B5C82F}"/>
              </a:ext>
            </a:extLst>
          </p:cNvPr>
          <p:cNvSpPr/>
          <p:nvPr/>
        </p:nvSpPr>
        <p:spPr>
          <a:xfrm>
            <a:off x="0" y="1415827"/>
            <a:ext cx="12192000" cy="2797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B37586FB-B631-406B-AE7D-7818D1B79F54}"/>
              </a:ext>
            </a:extLst>
          </p:cNvPr>
          <p:cNvSpPr/>
          <p:nvPr/>
        </p:nvSpPr>
        <p:spPr>
          <a:xfrm>
            <a:off x="360065" y="3249156"/>
            <a:ext cx="11887200" cy="3030656"/>
          </a:xfrm>
          <a:prstGeom prst="triangle">
            <a:avLst>
              <a:gd name="adj" fmla="val 86976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B9465C84-C15D-42F9-9830-F825BEF45048}"/>
              </a:ext>
            </a:extLst>
          </p:cNvPr>
          <p:cNvSpPr/>
          <p:nvPr/>
        </p:nvSpPr>
        <p:spPr>
          <a:xfrm>
            <a:off x="0" y="-9762"/>
            <a:ext cx="12192000" cy="143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6B4819-51D3-4F85-A4B2-E7A4D312008D}"/>
              </a:ext>
            </a:extLst>
          </p:cNvPr>
          <p:cNvGrpSpPr/>
          <p:nvPr/>
        </p:nvGrpSpPr>
        <p:grpSpPr>
          <a:xfrm>
            <a:off x="418658" y="340719"/>
            <a:ext cx="11354684" cy="923330"/>
            <a:chOff x="533993" y="511537"/>
            <a:chExt cx="11354684" cy="9233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19AFE5-3195-4506-94E4-9139C30094A0}"/>
                </a:ext>
              </a:extLst>
            </p:cNvPr>
            <p:cNvSpPr/>
            <p:nvPr/>
          </p:nvSpPr>
          <p:spPr>
            <a:xfrm>
              <a:off x="3151573" y="511537"/>
              <a:ext cx="6063448" cy="7190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130947-7875-4BC1-8254-F7677E3EE879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784412" y="871083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C33B69-5087-4183-9884-3BF01D4D232F}"/>
                </a:ext>
              </a:extLst>
            </p:cNvPr>
            <p:cNvCxnSpPr>
              <a:cxnSpLocks/>
            </p:cNvCxnSpPr>
            <p:nvPr/>
          </p:nvCxnSpPr>
          <p:spPr>
            <a:xfrm>
              <a:off x="9216500" y="871082"/>
              <a:ext cx="12887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F6AD-6FE6-47BC-86AB-C39E6C466760}"/>
                </a:ext>
              </a:extLst>
            </p:cNvPr>
            <p:cNvSpPr txBox="1"/>
            <p:nvPr/>
          </p:nvSpPr>
          <p:spPr>
            <a:xfrm flipH="1">
              <a:off x="533993" y="541542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some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2E16BB-BE9A-4702-8232-06867200E738}"/>
                </a:ext>
              </a:extLst>
            </p:cNvPr>
            <p:cNvSpPr txBox="1"/>
            <p:nvPr/>
          </p:nvSpPr>
          <p:spPr>
            <a:xfrm flipH="1">
              <a:off x="10599935" y="511537"/>
              <a:ext cx="128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manuscript, glory, graduation</a:t>
              </a:r>
            </a:p>
          </p:txBody>
        </p:sp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826BA248-CA3C-4795-BA90-E033A8A69A79}"/>
              </a:ext>
            </a:extLst>
          </p:cNvPr>
          <p:cNvSpPr txBox="1"/>
          <p:nvPr/>
        </p:nvSpPr>
        <p:spPr>
          <a:xfrm rot="16200000">
            <a:off x="-1105776" y="2550463"/>
            <a:ext cx="2774138" cy="5232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Creation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843030-9110-44DB-9182-C685FACC2E56}"/>
              </a:ext>
            </a:extLst>
          </p:cNvPr>
          <p:cNvGrpSpPr/>
          <p:nvPr/>
        </p:nvGrpSpPr>
        <p:grpSpPr>
          <a:xfrm>
            <a:off x="1452242" y="1673704"/>
            <a:ext cx="10297275" cy="2321940"/>
            <a:chOff x="1452242" y="1673704"/>
            <a:chExt cx="10297275" cy="232194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DD9F927-6852-418C-84D1-D36E84187476}"/>
                </a:ext>
              </a:extLst>
            </p:cNvPr>
            <p:cNvSpPr/>
            <p:nvPr/>
          </p:nvSpPr>
          <p:spPr>
            <a:xfrm>
              <a:off x="5216821" y="2370587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49C1168-4AFA-4F51-B0C7-061DE9CB33A0}"/>
                </a:ext>
              </a:extLst>
            </p:cNvPr>
            <p:cNvSpPr/>
            <p:nvPr/>
          </p:nvSpPr>
          <p:spPr>
            <a:xfrm>
              <a:off x="10224698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73E9395-A1A3-4ACC-A6CC-AC2A6A657623}"/>
                </a:ext>
              </a:extLst>
            </p:cNvPr>
            <p:cNvSpPr/>
            <p:nvPr/>
          </p:nvSpPr>
          <p:spPr>
            <a:xfrm>
              <a:off x="2690512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B0A990-281F-40F8-AEBF-71C70346A582}"/>
                </a:ext>
              </a:extLst>
            </p:cNvPr>
            <p:cNvSpPr txBox="1"/>
            <p:nvPr/>
          </p:nvSpPr>
          <p:spPr>
            <a:xfrm flipH="1">
              <a:off x="2282141" y="1673704"/>
              <a:ext cx="1717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Paper version of raw data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EF4087-54FD-4175-9497-ECAB81895108}"/>
                </a:ext>
              </a:extLst>
            </p:cNvPr>
            <p:cNvSpPr txBox="1"/>
            <p:nvPr/>
          </p:nvSpPr>
          <p:spPr>
            <a:xfrm flipH="1">
              <a:off x="4689472" y="1678679"/>
              <a:ext cx="1966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Electronic version of raw data</a:t>
              </a:r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359E0BF2-7A69-44C0-8ACC-37AB9883A630}"/>
                </a:ext>
              </a:extLst>
            </p:cNvPr>
            <p:cNvSpPr/>
            <p:nvPr/>
          </p:nvSpPr>
          <p:spPr>
            <a:xfrm>
              <a:off x="10410463" y="2540692"/>
              <a:ext cx="603682" cy="520416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F8CD2B9-EA4D-4A9E-8D4F-9650E9F9EBD9}"/>
                </a:ext>
              </a:extLst>
            </p:cNvPr>
            <p:cNvSpPr txBox="1"/>
            <p:nvPr/>
          </p:nvSpPr>
          <p:spPr>
            <a:xfrm flipH="1">
              <a:off x="9721534" y="1731947"/>
              <a:ext cx="2027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Cleaned, </a:t>
              </a:r>
              <a:r>
                <a:rPr lang="en-US" i="1" dirty="0" err="1"/>
                <a:t>QCed</a:t>
              </a:r>
              <a:r>
                <a:rPr lang="en-US" i="1" dirty="0"/>
                <a:t>, </a:t>
              </a:r>
              <a:r>
                <a:rPr lang="en-US" b="1" i="1" dirty="0"/>
                <a:t>tidy</a:t>
              </a:r>
              <a:r>
                <a:rPr lang="en-US" i="1" dirty="0"/>
                <a:t> data</a:t>
              </a:r>
            </a:p>
          </p:txBody>
        </p:sp>
        <p:pic>
          <p:nvPicPr>
            <p:cNvPr id="72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28438A78-0832-4F0F-9C91-E089CFD50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132" y="3260054"/>
              <a:ext cx="1156588" cy="73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707FBFA-FF7E-4241-8934-124D65D67D14}"/>
                </a:ext>
              </a:extLst>
            </p:cNvPr>
            <p:cNvSpPr txBox="1"/>
            <p:nvPr/>
          </p:nvSpPr>
          <p:spPr>
            <a:xfrm flipH="1">
              <a:off x="1452242" y="2961947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collect data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AD6F62-AFAC-4320-AD12-FCDA1E7A8DE0}"/>
                </a:ext>
              </a:extLst>
            </p:cNvPr>
            <p:cNvCxnSpPr>
              <a:cxnSpLocks/>
            </p:cNvCxnSpPr>
            <p:nvPr/>
          </p:nvCxnSpPr>
          <p:spPr>
            <a:xfrm>
              <a:off x="6021932" y="2800900"/>
              <a:ext cx="438853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D7B6E47E-3E09-481E-A02D-9FC6B61E2CFD}"/>
                </a:ext>
              </a:extLst>
            </p:cNvPr>
            <p:cNvSpPr/>
            <p:nvPr/>
          </p:nvSpPr>
          <p:spPr>
            <a:xfrm>
              <a:off x="6873626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7DB9947A-B560-46E9-8978-48F19A107EEE}"/>
                </a:ext>
              </a:extLst>
            </p:cNvPr>
            <p:cNvSpPr/>
            <p:nvPr/>
          </p:nvSpPr>
          <p:spPr>
            <a:xfrm>
              <a:off x="8052572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386F2ED4-BBF6-4717-8FAA-7DF9AB0A81FF}"/>
                </a:ext>
              </a:extLst>
            </p:cNvPr>
            <p:cNvSpPr/>
            <p:nvPr/>
          </p:nvSpPr>
          <p:spPr>
            <a:xfrm>
              <a:off x="9231518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36D1941-0827-40DE-AAA6-6D9AFDC810F9}"/>
                </a:ext>
              </a:extLst>
            </p:cNvPr>
            <p:cNvSpPr txBox="1"/>
            <p:nvPr/>
          </p:nvSpPr>
          <p:spPr>
            <a:xfrm flipH="1">
              <a:off x="3833057" y="2945379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enter 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8ADF528-6833-4E2A-B684-27A589B0D94D}"/>
                </a:ext>
              </a:extLst>
            </p:cNvPr>
            <p:cNvSpPr txBox="1"/>
            <p:nvPr/>
          </p:nvSpPr>
          <p:spPr>
            <a:xfrm flipH="1">
              <a:off x="7607701" y="3038901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wrangle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B8F2CF-40FC-40A6-B44D-FEFACEE0B937}"/>
                </a:ext>
              </a:extLst>
            </p:cNvPr>
            <p:cNvSpPr txBox="1"/>
            <p:nvPr/>
          </p:nvSpPr>
          <p:spPr>
            <a:xfrm flipH="1">
              <a:off x="6012526" y="2271198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formatted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CF04389-32B1-41D3-ADAB-8039A6440B25}"/>
                </a:ext>
              </a:extLst>
            </p:cNvPr>
            <p:cNvSpPr txBox="1"/>
            <p:nvPr/>
          </p:nvSpPr>
          <p:spPr>
            <a:xfrm flipH="1">
              <a:off x="7194373" y="224714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/>
                <a:t>QCed</a:t>
              </a:r>
              <a:endParaRPr lang="en-US" i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E03C09C-7722-484A-9425-6A13DB5372C7}"/>
                </a:ext>
              </a:extLst>
            </p:cNvPr>
            <p:cNvSpPr txBox="1"/>
            <p:nvPr/>
          </p:nvSpPr>
          <p:spPr>
            <a:xfrm flipH="1">
              <a:off x="8376221" y="224880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filtered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494069D-0D22-44CF-808A-32FC4855DB65}"/>
                </a:ext>
              </a:extLst>
            </p:cNvPr>
            <p:cNvSpPr/>
            <p:nvPr/>
          </p:nvSpPr>
          <p:spPr>
            <a:xfrm>
              <a:off x="2958751" y="2647184"/>
              <a:ext cx="438732" cy="43873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F2F1675-58FB-4C91-B3E3-D5E975437F3C}"/>
                </a:ext>
              </a:extLst>
            </p:cNvPr>
            <p:cNvCxnSpPr>
              <a:cxnSpLocks/>
            </p:cNvCxnSpPr>
            <p:nvPr/>
          </p:nvCxnSpPr>
          <p:spPr>
            <a:xfrm>
              <a:off x="1639322" y="2800900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ACCAD3A-EE2A-45D3-8CFB-BBF5432A943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150" y="2800900"/>
              <a:ext cx="1984027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2CB4A11-443B-4ADE-98D6-CC4BB68EB15D}"/>
                </a:ext>
              </a:extLst>
            </p:cNvPr>
            <p:cNvSpPr/>
            <p:nvPr/>
          </p:nvSpPr>
          <p:spPr>
            <a:xfrm>
              <a:off x="5481811" y="2616473"/>
              <a:ext cx="485911" cy="48591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A Quickstart Guide for Building Your First R Package | methods.blog">
            <a:extLst>
              <a:ext uri="{FF2B5EF4-FFF2-40B4-BE49-F238E27FC236}">
                <a16:creationId xmlns:a16="http://schemas.microsoft.com/office/drawing/2014/main" id="{19164E30-F4AE-49FB-BC24-70B50F83C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231" y="4445854"/>
            <a:ext cx="3500249" cy="15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F3DE8B6-9CF6-4961-B3A9-EB3C7FA90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571" y="4409045"/>
            <a:ext cx="2606291" cy="201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5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B9465C84-C15D-42F9-9830-F825BEF45048}"/>
              </a:ext>
            </a:extLst>
          </p:cNvPr>
          <p:cNvSpPr/>
          <p:nvPr/>
        </p:nvSpPr>
        <p:spPr>
          <a:xfrm>
            <a:off x="0" y="-9762"/>
            <a:ext cx="12192000" cy="143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6B4819-51D3-4F85-A4B2-E7A4D312008D}"/>
              </a:ext>
            </a:extLst>
          </p:cNvPr>
          <p:cNvGrpSpPr/>
          <p:nvPr/>
        </p:nvGrpSpPr>
        <p:grpSpPr>
          <a:xfrm>
            <a:off x="418658" y="340719"/>
            <a:ext cx="11354684" cy="923330"/>
            <a:chOff x="533993" y="511537"/>
            <a:chExt cx="11354684" cy="9233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19AFE5-3195-4506-94E4-9139C30094A0}"/>
                </a:ext>
              </a:extLst>
            </p:cNvPr>
            <p:cNvSpPr/>
            <p:nvPr/>
          </p:nvSpPr>
          <p:spPr>
            <a:xfrm>
              <a:off x="3151573" y="511537"/>
              <a:ext cx="6063448" cy="7190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130947-7875-4BC1-8254-F7677E3EE879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784412" y="871083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C33B69-5087-4183-9884-3BF01D4D232F}"/>
                </a:ext>
              </a:extLst>
            </p:cNvPr>
            <p:cNvCxnSpPr>
              <a:cxnSpLocks/>
            </p:cNvCxnSpPr>
            <p:nvPr/>
          </p:nvCxnSpPr>
          <p:spPr>
            <a:xfrm>
              <a:off x="9216500" y="871082"/>
              <a:ext cx="12887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F6AD-6FE6-47BC-86AB-C39E6C466760}"/>
                </a:ext>
              </a:extLst>
            </p:cNvPr>
            <p:cNvSpPr txBox="1"/>
            <p:nvPr/>
          </p:nvSpPr>
          <p:spPr>
            <a:xfrm flipH="1">
              <a:off x="533993" y="541542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some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2E16BB-BE9A-4702-8232-06867200E738}"/>
                </a:ext>
              </a:extLst>
            </p:cNvPr>
            <p:cNvSpPr txBox="1"/>
            <p:nvPr/>
          </p:nvSpPr>
          <p:spPr>
            <a:xfrm flipH="1">
              <a:off x="10599935" y="511537"/>
              <a:ext cx="128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manuscript, glory, graduation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05602D6-B3E3-445C-BD16-E2FCC0B5C82F}"/>
              </a:ext>
            </a:extLst>
          </p:cNvPr>
          <p:cNvSpPr/>
          <p:nvPr/>
        </p:nvSpPr>
        <p:spPr>
          <a:xfrm>
            <a:off x="0" y="1415827"/>
            <a:ext cx="12192000" cy="2797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826BA248-CA3C-4795-BA90-E033A8A69A79}"/>
              </a:ext>
            </a:extLst>
          </p:cNvPr>
          <p:cNvSpPr txBox="1"/>
          <p:nvPr/>
        </p:nvSpPr>
        <p:spPr>
          <a:xfrm rot="16200000">
            <a:off x="-1105776" y="2550463"/>
            <a:ext cx="2774138" cy="5232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Creation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9F7C5CF-AF5D-4A62-997B-99C8880A1CEC}"/>
              </a:ext>
            </a:extLst>
          </p:cNvPr>
          <p:cNvSpPr/>
          <p:nvPr/>
        </p:nvSpPr>
        <p:spPr>
          <a:xfrm>
            <a:off x="70" y="4228810"/>
            <a:ext cx="12192000" cy="2673580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3A00D14-3168-4692-B0E7-D52A59AD5880}"/>
              </a:ext>
            </a:extLst>
          </p:cNvPr>
          <p:cNvSpPr/>
          <p:nvPr/>
        </p:nvSpPr>
        <p:spPr>
          <a:xfrm>
            <a:off x="5071124" y="5006907"/>
            <a:ext cx="888952" cy="88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CBEE468-AE33-4FAD-97BC-21F371596352}"/>
              </a:ext>
            </a:extLst>
          </p:cNvPr>
          <p:cNvSpPr/>
          <p:nvPr/>
        </p:nvSpPr>
        <p:spPr>
          <a:xfrm>
            <a:off x="10024129" y="4997697"/>
            <a:ext cx="888952" cy="88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557080-46C2-480B-9584-65AAE9D8CCF1}"/>
              </a:ext>
            </a:extLst>
          </p:cNvPr>
          <p:cNvSpPr txBox="1"/>
          <p:nvPr/>
        </p:nvSpPr>
        <p:spPr>
          <a:xfrm flipH="1">
            <a:off x="6985398" y="6443238"/>
            <a:ext cx="229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Contextualize data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ED6EA67-312B-42C3-885A-E8FC9E81B780}"/>
              </a:ext>
            </a:extLst>
          </p:cNvPr>
          <p:cNvCxnSpPr>
            <a:cxnSpLocks/>
          </p:cNvCxnSpPr>
          <p:nvPr/>
        </p:nvCxnSpPr>
        <p:spPr>
          <a:xfrm>
            <a:off x="4651902" y="5415379"/>
            <a:ext cx="489827" cy="267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A3397A9-D0FA-4DB1-8C5F-D9F169347414}"/>
              </a:ext>
            </a:extLst>
          </p:cNvPr>
          <p:cNvSpPr txBox="1"/>
          <p:nvPr/>
        </p:nvSpPr>
        <p:spPr>
          <a:xfrm flipH="1">
            <a:off x="2613213" y="6406267"/>
            <a:ext cx="148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Analyze data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0139954-D9FC-4738-B7F9-0442C9269683}"/>
              </a:ext>
            </a:extLst>
          </p:cNvPr>
          <p:cNvSpPr/>
          <p:nvPr/>
        </p:nvSpPr>
        <p:spPr>
          <a:xfrm>
            <a:off x="5862242" y="4345719"/>
            <a:ext cx="3833729" cy="2015231"/>
          </a:xfrm>
          <a:custGeom>
            <a:avLst/>
            <a:gdLst>
              <a:gd name="connsiteX0" fmla="*/ 0 w 3010736"/>
              <a:gd name="connsiteY0" fmla="*/ 1047565 h 2015231"/>
              <a:gd name="connsiteX1" fmla="*/ 133165 w 3010736"/>
              <a:gd name="connsiteY1" fmla="*/ 1038687 h 2015231"/>
              <a:gd name="connsiteX2" fmla="*/ 159798 w 3010736"/>
              <a:gd name="connsiteY2" fmla="*/ 1029809 h 2015231"/>
              <a:gd name="connsiteX3" fmla="*/ 230820 w 3010736"/>
              <a:gd name="connsiteY3" fmla="*/ 1038687 h 2015231"/>
              <a:gd name="connsiteX4" fmla="*/ 284086 w 3010736"/>
              <a:gd name="connsiteY4" fmla="*/ 1109708 h 2015231"/>
              <a:gd name="connsiteX5" fmla="*/ 310719 w 3010736"/>
              <a:gd name="connsiteY5" fmla="*/ 1136341 h 2015231"/>
              <a:gd name="connsiteX6" fmla="*/ 337352 w 3010736"/>
              <a:gd name="connsiteY6" fmla="*/ 1198485 h 2015231"/>
              <a:gd name="connsiteX7" fmla="*/ 355107 w 3010736"/>
              <a:gd name="connsiteY7" fmla="*/ 1225118 h 2015231"/>
              <a:gd name="connsiteX8" fmla="*/ 337352 w 3010736"/>
              <a:gd name="connsiteY8" fmla="*/ 1305017 h 2015231"/>
              <a:gd name="connsiteX9" fmla="*/ 310719 w 3010736"/>
              <a:gd name="connsiteY9" fmla="*/ 1340528 h 2015231"/>
              <a:gd name="connsiteX10" fmla="*/ 319596 w 3010736"/>
              <a:gd name="connsiteY10" fmla="*/ 1402671 h 2015231"/>
              <a:gd name="connsiteX11" fmla="*/ 328474 w 3010736"/>
              <a:gd name="connsiteY11" fmla="*/ 1526959 h 2015231"/>
              <a:gd name="connsiteX12" fmla="*/ 363985 w 3010736"/>
              <a:gd name="connsiteY12" fmla="*/ 1731145 h 2015231"/>
              <a:gd name="connsiteX13" fmla="*/ 399495 w 3010736"/>
              <a:gd name="connsiteY13" fmla="*/ 1740023 h 2015231"/>
              <a:gd name="connsiteX14" fmla="*/ 426128 w 3010736"/>
              <a:gd name="connsiteY14" fmla="*/ 1757778 h 2015231"/>
              <a:gd name="connsiteX15" fmla="*/ 914400 w 3010736"/>
              <a:gd name="connsiteY15" fmla="*/ 1740023 h 2015231"/>
              <a:gd name="connsiteX16" fmla="*/ 985422 w 3010736"/>
              <a:gd name="connsiteY16" fmla="*/ 1651246 h 2015231"/>
              <a:gd name="connsiteX17" fmla="*/ 994299 w 3010736"/>
              <a:gd name="connsiteY17" fmla="*/ 1438182 h 2015231"/>
              <a:gd name="connsiteX18" fmla="*/ 932156 w 3010736"/>
              <a:gd name="connsiteY18" fmla="*/ 1411549 h 2015231"/>
              <a:gd name="connsiteX19" fmla="*/ 825623 w 3010736"/>
              <a:gd name="connsiteY19" fmla="*/ 1340528 h 2015231"/>
              <a:gd name="connsiteX20" fmla="*/ 781235 w 3010736"/>
              <a:gd name="connsiteY20" fmla="*/ 1313895 h 2015231"/>
              <a:gd name="connsiteX21" fmla="*/ 701336 w 3010736"/>
              <a:gd name="connsiteY21" fmla="*/ 1251751 h 2015231"/>
              <a:gd name="connsiteX22" fmla="*/ 639192 w 3010736"/>
              <a:gd name="connsiteY22" fmla="*/ 1171852 h 2015231"/>
              <a:gd name="connsiteX23" fmla="*/ 701336 w 3010736"/>
              <a:gd name="connsiteY23" fmla="*/ 923277 h 2015231"/>
              <a:gd name="connsiteX24" fmla="*/ 736847 w 3010736"/>
              <a:gd name="connsiteY24" fmla="*/ 905522 h 2015231"/>
              <a:gd name="connsiteX25" fmla="*/ 798990 w 3010736"/>
              <a:gd name="connsiteY25" fmla="*/ 923277 h 2015231"/>
              <a:gd name="connsiteX26" fmla="*/ 825623 w 3010736"/>
              <a:gd name="connsiteY26" fmla="*/ 932155 h 2015231"/>
              <a:gd name="connsiteX27" fmla="*/ 861134 w 3010736"/>
              <a:gd name="connsiteY27" fmla="*/ 941033 h 2015231"/>
              <a:gd name="connsiteX28" fmla="*/ 923278 w 3010736"/>
              <a:gd name="connsiteY28" fmla="*/ 976543 h 2015231"/>
              <a:gd name="connsiteX29" fmla="*/ 941033 w 3010736"/>
              <a:gd name="connsiteY29" fmla="*/ 994299 h 2015231"/>
              <a:gd name="connsiteX30" fmla="*/ 976544 w 3010736"/>
              <a:gd name="connsiteY30" fmla="*/ 1003176 h 2015231"/>
              <a:gd name="connsiteX31" fmla="*/ 994299 w 3010736"/>
              <a:gd name="connsiteY31" fmla="*/ 1020932 h 2015231"/>
              <a:gd name="connsiteX32" fmla="*/ 994299 w 3010736"/>
              <a:gd name="connsiteY32" fmla="*/ 1100831 h 2015231"/>
              <a:gd name="connsiteX33" fmla="*/ 985422 w 3010736"/>
              <a:gd name="connsiteY33" fmla="*/ 1127464 h 2015231"/>
              <a:gd name="connsiteX34" fmla="*/ 781235 w 3010736"/>
              <a:gd name="connsiteY34" fmla="*/ 1118586 h 2015231"/>
              <a:gd name="connsiteX35" fmla="*/ 772357 w 3010736"/>
              <a:gd name="connsiteY35" fmla="*/ 1091953 h 2015231"/>
              <a:gd name="connsiteX36" fmla="*/ 825623 w 3010736"/>
              <a:gd name="connsiteY36" fmla="*/ 923277 h 2015231"/>
              <a:gd name="connsiteX37" fmla="*/ 852257 w 3010736"/>
              <a:gd name="connsiteY37" fmla="*/ 914400 h 2015231"/>
              <a:gd name="connsiteX38" fmla="*/ 994299 w 3010736"/>
              <a:gd name="connsiteY38" fmla="*/ 923277 h 2015231"/>
              <a:gd name="connsiteX39" fmla="*/ 1038688 w 3010736"/>
              <a:gd name="connsiteY39" fmla="*/ 932155 h 2015231"/>
              <a:gd name="connsiteX40" fmla="*/ 1065321 w 3010736"/>
              <a:gd name="connsiteY40" fmla="*/ 949910 h 2015231"/>
              <a:gd name="connsiteX41" fmla="*/ 1145220 w 3010736"/>
              <a:gd name="connsiteY41" fmla="*/ 967666 h 2015231"/>
              <a:gd name="connsiteX42" fmla="*/ 1189608 w 3010736"/>
              <a:gd name="connsiteY42" fmla="*/ 1012054 h 2015231"/>
              <a:gd name="connsiteX43" fmla="*/ 1216241 w 3010736"/>
              <a:gd name="connsiteY43" fmla="*/ 1029809 h 2015231"/>
              <a:gd name="connsiteX44" fmla="*/ 1242874 w 3010736"/>
              <a:gd name="connsiteY44" fmla="*/ 1020932 h 2015231"/>
              <a:gd name="connsiteX45" fmla="*/ 1260629 w 3010736"/>
              <a:gd name="connsiteY45" fmla="*/ 994299 h 2015231"/>
              <a:gd name="connsiteX46" fmla="*/ 1278385 w 3010736"/>
              <a:gd name="connsiteY46" fmla="*/ 923277 h 2015231"/>
              <a:gd name="connsiteX47" fmla="*/ 1287262 w 3010736"/>
              <a:gd name="connsiteY47" fmla="*/ 870011 h 2015231"/>
              <a:gd name="connsiteX48" fmla="*/ 1322773 w 3010736"/>
              <a:gd name="connsiteY48" fmla="*/ 798990 h 2015231"/>
              <a:gd name="connsiteX49" fmla="*/ 1340528 w 3010736"/>
              <a:gd name="connsiteY49" fmla="*/ 763479 h 2015231"/>
              <a:gd name="connsiteX50" fmla="*/ 1349406 w 3010736"/>
              <a:gd name="connsiteY50" fmla="*/ 727969 h 2015231"/>
              <a:gd name="connsiteX51" fmla="*/ 1358284 w 3010736"/>
              <a:gd name="connsiteY51" fmla="*/ 683580 h 2015231"/>
              <a:gd name="connsiteX52" fmla="*/ 1376039 w 3010736"/>
              <a:gd name="connsiteY52" fmla="*/ 630314 h 2015231"/>
              <a:gd name="connsiteX53" fmla="*/ 1402672 w 3010736"/>
              <a:gd name="connsiteY53" fmla="*/ 594803 h 2015231"/>
              <a:gd name="connsiteX54" fmla="*/ 1420427 w 3010736"/>
              <a:gd name="connsiteY54" fmla="*/ 506027 h 2015231"/>
              <a:gd name="connsiteX55" fmla="*/ 1464816 w 3010736"/>
              <a:gd name="connsiteY55" fmla="*/ 452761 h 2015231"/>
              <a:gd name="connsiteX56" fmla="*/ 1562470 w 3010736"/>
              <a:gd name="connsiteY56" fmla="*/ 390617 h 2015231"/>
              <a:gd name="connsiteX57" fmla="*/ 2068497 w 3010736"/>
              <a:gd name="connsiteY57" fmla="*/ 408372 h 2015231"/>
              <a:gd name="connsiteX58" fmla="*/ 2059620 w 3010736"/>
              <a:gd name="connsiteY58" fmla="*/ 710213 h 2015231"/>
              <a:gd name="connsiteX59" fmla="*/ 2050742 w 3010736"/>
              <a:gd name="connsiteY59" fmla="*/ 807868 h 2015231"/>
              <a:gd name="connsiteX60" fmla="*/ 1970843 w 3010736"/>
              <a:gd name="connsiteY60" fmla="*/ 914400 h 2015231"/>
              <a:gd name="connsiteX61" fmla="*/ 1926455 w 3010736"/>
              <a:gd name="connsiteY61" fmla="*/ 949910 h 2015231"/>
              <a:gd name="connsiteX62" fmla="*/ 1855433 w 3010736"/>
              <a:gd name="connsiteY62" fmla="*/ 1003176 h 2015231"/>
              <a:gd name="connsiteX63" fmla="*/ 1837678 w 3010736"/>
              <a:gd name="connsiteY63" fmla="*/ 1020932 h 2015231"/>
              <a:gd name="connsiteX64" fmla="*/ 1740023 w 3010736"/>
              <a:gd name="connsiteY64" fmla="*/ 1065320 h 2015231"/>
              <a:gd name="connsiteX65" fmla="*/ 1695635 w 3010736"/>
              <a:gd name="connsiteY65" fmla="*/ 1118586 h 2015231"/>
              <a:gd name="connsiteX66" fmla="*/ 1669002 w 3010736"/>
              <a:gd name="connsiteY66" fmla="*/ 1154097 h 2015231"/>
              <a:gd name="connsiteX67" fmla="*/ 1660124 w 3010736"/>
              <a:gd name="connsiteY67" fmla="*/ 1251751 h 2015231"/>
              <a:gd name="connsiteX68" fmla="*/ 1686757 w 3010736"/>
              <a:gd name="connsiteY68" fmla="*/ 1615736 h 2015231"/>
              <a:gd name="connsiteX69" fmla="*/ 1740023 w 3010736"/>
              <a:gd name="connsiteY69" fmla="*/ 1775534 h 2015231"/>
              <a:gd name="connsiteX70" fmla="*/ 1748901 w 3010736"/>
              <a:gd name="connsiteY70" fmla="*/ 1802167 h 2015231"/>
              <a:gd name="connsiteX71" fmla="*/ 1855433 w 3010736"/>
              <a:gd name="connsiteY71" fmla="*/ 1793289 h 2015231"/>
              <a:gd name="connsiteX72" fmla="*/ 1944210 w 3010736"/>
              <a:gd name="connsiteY72" fmla="*/ 1740023 h 2015231"/>
              <a:gd name="connsiteX73" fmla="*/ 1997476 w 3010736"/>
              <a:gd name="connsiteY73" fmla="*/ 1704512 h 2015231"/>
              <a:gd name="connsiteX74" fmla="*/ 2006354 w 3010736"/>
              <a:gd name="connsiteY74" fmla="*/ 1677879 h 2015231"/>
              <a:gd name="connsiteX75" fmla="*/ 1988598 w 3010736"/>
              <a:gd name="connsiteY75" fmla="*/ 1615736 h 2015231"/>
              <a:gd name="connsiteX76" fmla="*/ 1953088 w 3010736"/>
              <a:gd name="connsiteY76" fmla="*/ 1589103 h 2015231"/>
              <a:gd name="connsiteX77" fmla="*/ 1837678 w 3010736"/>
              <a:gd name="connsiteY77" fmla="*/ 1535836 h 2015231"/>
              <a:gd name="connsiteX78" fmla="*/ 1766657 w 3010736"/>
              <a:gd name="connsiteY78" fmla="*/ 1509203 h 2015231"/>
              <a:gd name="connsiteX79" fmla="*/ 1748901 w 3010736"/>
              <a:gd name="connsiteY79" fmla="*/ 1491448 h 2015231"/>
              <a:gd name="connsiteX80" fmla="*/ 1606858 w 3010736"/>
              <a:gd name="connsiteY80" fmla="*/ 1500326 h 2015231"/>
              <a:gd name="connsiteX81" fmla="*/ 1615736 w 3010736"/>
              <a:gd name="connsiteY81" fmla="*/ 1837677 h 2015231"/>
              <a:gd name="connsiteX82" fmla="*/ 1624614 w 3010736"/>
              <a:gd name="connsiteY82" fmla="*/ 1864310 h 2015231"/>
              <a:gd name="connsiteX83" fmla="*/ 1642369 w 3010736"/>
              <a:gd name="connsiteY83" fmla="*/ 1890943 h 2015231"/>
              <a:gd name="connsiteX84" fmla="*/ 1651247 w 3010736"/>
              <a:gd name="connsiteY84" fmla="*/ 1926454 h 2015231"/>
              <a:gd name="connsiteX85" fmla="*/ 1695635 w 3010736"/>
              <a:gd name="connsiteY85" fmla="*/ 1935332 h 2015231"/>
              <a:gd name="connsiteX86" fmla="*/ 1748901 w 3010736"/>
              <a:gd name="connsiteY86" fmla="*/ 1944209 h 2015231"/>
              <a:gd name="connsiteX87" fmla="*/ 1819923 w 3010736"/>
              <a:gd name="connsiteY87" fmla="*/ 1961965 h 2015231"/>
              <a:gd name="connsiteX88" fmla="*/ 1855433 w 3010736"/>
              <a:gd name="connsiteY88" fmla="*/ 1988598 h 2015231"/>
              <a:gd name="connsiteX89" fmla="*/ 2095130 w 3010736"/>
              <a:gd name="connsiteY89" fmla="*/ 2015231 h 2015231"/>
              <a:gd name="connsiteX90" fmla="*/ 2201662 w 3010736"/>
              <a:gd name="connsiteY90" fmla="*/ 2006353 h 2015231"/>
              <a:gd name="connsiteX91" fmla="*/ 2219418 w 3010736"/>
              <a:gd name="connsiteY91" fmla="*/ 1970842 h 2015231"/>
              <a:gd name="connsiteX92" fmla="*/ 2237173 w 3010736"/>
              <a:gd name="connsiteY92" fmla="*/ 1793289 h 2015231"/>
              <a:gd name="connsiteX93" fmla="*/ 2263806 w 3010736"/>
              <a:gd name="connsiteY93" fmla="*/ 1713390 h 2015231"/>
              <a:gd name="connsiteX94" fmla="*/ 2272684 w 3010736"/>
              <a:gd name="connsiteY94" fmla="*/ 1686757 h 2015231"/>
              <a:gd name="connsiteX95" fmla="*/ 2290439 w 3010736"/>
              <a:gd name="connsiteY95" fmla="*/ 1624613 h 2015231"/>
              <a:gd name="connsiteX96" fmla="*/ 2281561 w 3010736"/>
              <a:gd name="connsiteY96" fmla="*/ 1589103 h 2015231"/>
              <a:gd name="connsiteX97" fmla="*/ 2246051 w 3010736"/>
              <a:gd name="connsiteY97" fmla="*/ 1518081 h 2015231"/>
              <a:gd name="connsiteX98" fmla="*/ 2201662 w 3010736"/>
              <a:gd name="connsiteY98" fmla="*/ 1473693 h 2015231"/>
              <a:gd name="connsiteX99" fmla="*/ 2121763 w 3010736"/>
              <a:gd name="connsiteY99" fmla="*/ 1464815 h 2015231"/>
              <a:gd name="connsiteX100" fmla="*/ 2086253 w 3010736"/>
              <a:gd name="connsiteY100" fmla="*/ 1438182 h 2015231"/>
              <a:gd name="connsiteX101" fmla="*/ 2006354 w 3010736"/>
              <a:gd name="connsiteY101" fmla="*/ 1411549 h 2015231"/>
              <a:gd name="connsiteX102" fmla="*/ 1953088 w 3010736"/>
              <a:gd name="connsiteY102" fmla="*/ 1393794 h 2015231"/>
              <a:gd name="connsiteX103" fmla="*/ 1828800 w 3010736"/>
              <a:gd name="connsiteY103" fmla="*/ 1367161 h 2015231"/>
              <a:gd name="connsiteX104" fmla="*/ 1349406 w 3010736"/>
              <a:gd name="connsiteY104" fmla="*/ 1367161 h 2015231"/>
              <a:gd name="connsiteX105" fmla="*/ 1322773 w 3010736"/>
              <a:gd name="connsiteY105" fmla="*/ 1349405 h 2015231"/>
              <a:gd name="connsiteX106" fmla="*/ 1287262 w 3010736"/>
              <a:gd name="connsiteY106" fmla="*/ 1322772 h 2015231"/>
              <a:gd name="connsiteX107" fmla="*/ 1278385 w 3010736"/>
              <a:gd name="connsiteY107" fmla="*/ 1287262 h 2015231"/>
              <a:gd name="connsiteX108" fmla="*/ 1278385 w 3010736"/>
              <a:gd name="connsiteY108" fmla="*/ 1198485 h 2015231"/>
              <a:gd name="connsiteX109" fmla="*/ 1305018 w 3010736"/>
              <a:gd name="connsiteY109" fmla="*/ 1180730 h 2015231"/>
              <a:gd name="connsiteX110" fmla="*/ 1331651 w 3010736"/>
              <a:gd name="connsiteY110" fmla="*/ 1145219 h 2015231"/>
              <a:gd name="connsiteX111" fmla="*/ 1340528 w 3010736"/>
              <a:gd name="connsiteY111" fmla="*/ 1109708 h 2015231"/>
              <a:gd name="connsiteX112" fmla="*/ 1411550 w 3010736"/>
              <a:gd name="connsiteY112" fmla="*/ 1056442 h 2015231"/>
              <a:gd name="connsiteX113" fmla="*/ 1464816 w 3010736"/>
              <a:gd name="connsiteY113" fmla="*/ 1047565 h 2015231"/>
              <a:gd name="connsiteX114" fmla="*/ 1553592 w 3010736"/>
              <a:gd name="connsiteY114" fmla="*/ 1012054 h 2015231"/>
              <a:gd name="connsiteX115" fmla="*/ 1624614 w 3010736"/>
              <a:gd name="connsiteY115" fmla="*/ 976543 h 2015231"/>
              <a:gd name="connsiteX116" fmla="*/ 1660124 w 3010736"/>
              <a:gd name="connsiteY116" fmla="*/ 949910 h 2015231"/>
              <a:gd name="connsiteX117" fmla="*/ 1677880 w 3010736"/>
              <a:gd name="connsiteY117" fmla="*/ 932155 h 2015231"/>
              <a:gd name="connsiteX118" fmla="*/ 1651247 w 3010736"/>
              <a:gd name="connsiteY118" fmla="*/ 834501 h 2015231"/>
              <a:gd name="connsiteX119" fmla="*/ 1606858 w 3010736"/>
              <a:gd name="connsiteY119" fmla="*/ 790112 h 2015231"/>
              <a:gd name="connsiteX120" fmla="*/ 1526959 w 3010736"/>
              <a:gd name="connsiteY120" fmla="*/ 763479 h 2015231"/>
              <a:gd name="connsiteX121" fmla="*/ 1464816 w 3010736"/>
              <a:gd name="connsiteY121" fmla="*/ 745724 h 2015231"/>
              <a:gd name="connsiteX122" fmla="*/ 1029810 w 3010736"/>
              <a:gd name="connsiteY122" fmla="*/ 736846 h 2015231"/>
              <a:gd name="connsiteX123" fmla="*/ 932156 w 3010736"/>
              <a:gd name="connsiteY123" fmla="*/ 683580 h 2015231"/>
              <a:gd name="connsiteX124" fmla="*/ 923278 w 3010736"/>
              <a:gd name="connsiteY124" fmla="*/ 656947 h 2015231"/>
              <a:gd name="connsiteX125" fmla="*/ 905523 w 3010736"/>
              <a:gd name="connsiteY125" fmla="*/ 621436 h 2015231"/>
              <a:gd name="connsiteX126" fmla="*/ 887767 w 3010736"/>
              <a:gd name="connsiteY126" fmla="*/ 550415 h 2015231"/>
              <a:gd name="connsiteX127" fmla="*/ 896645 w 3010736"/>
              <a:gd name="connsiteY127" fmla="*/ 363984 h 2015231"/>
              <a:gd name="connsiteX128" fmla="*/ 923278 w 3010736"/>
              <a:gd name="connsiteY128" fmla="*/ 337351 h 2015231"/>
              <a:gd name="connsiteX129" fmla="*/ 1003177 w 3010736"/>
              <a:gd name="connsiteY129" fmla="*/ 248574 h 2015231"/>
              <a:gd name="connsiteX130" fmla="*/ 1056443 w 3010736"/>
              <a:gd name="connsiteY130" fmla="*/ 213064 h 2015231"/>
              <a:gd name="connsiteX131" fmla="*/ 1118587 w 3010736"/>
              <a:gd name="connsiteY131" fmla="*/ 177553 h 2015231"/>
              <a:gd name="connsiteX132" fmla="*/ 1154097 w 3010736"/>
              <a:gd name="connsiteY132" fmla="*/ 150920 h 2015231"/>
              <a:gd name="connsiteX133" fmla="*/ 1180730 w 3010736"/>
              <a:gd name="connsiteY133" fmla="*/ 142042 h 2015231"/>
              <a:gd name="connsiteX134" fmla="*/ 1287262 w 3010736"/>
              <a:gd name="connsiteY134" fmla="*/ 124287 h 2015231"/>
              <a:gd name="connsiteX135" fmla="*/ 1322773 w 3010736"/>
              <a:gd name="connsiteY135" fmla="*/ 115409 h 2015231"/>
              <a:gd name="connsiteX136" fmla="*/ 1402672 w 3010736"/>
              <a:gd name="connsiteY136" fmla="*/ 79899 h 2015231"/>
              <a:gd name="connsiteX137" fmla="*/ 1802167 w 3010736"/>
              <a:gd name="connsiteY137" fmla="*/ 44388 h 2015231"/>
              <a:gd name="connsiteX138" fmla="*/ 1890944 w 3010736"/>
              <a:gd name="connsiteY138" fmla="*/ 26633 h 2015231"/>
              <a:gd name="connsiteX139" fmla="*/ 1953088 w 3010736"/>
              <a:gd name="connsiteY139" fmla="*/ 17755 h 2015231"/>
              <a:gd name="connsiteX140" fmla="*/ 1997476 w 3010736"/>
              <a:gd name="connsiteY140" fmla="*/ 0 h 2015231"/>
              <a:gd name="connsiteX141" fmla="*/ 2299317 w 3010736"/>
              <a:gd name="connsiteY141" fmla="*/ 8877 h 2015231"/>
              <a:gd name="connsiteX142" fmla="*/ 2317072 w 3010736"/>
              <a:gd name="connsiteY142" fmla="*/ 26633 h 2015231"/>
              <a:gd name="connsiteX143" fmla="*/ 2379216 w 3010736"/>
              <a:gd name="connsiteY143" fmla="*/ 44388 h 2015231"/>
              <a:gd name="connsiteX144" fmla="*/ 2459115 w 3010736"/>
              <a:gd name="connsiteY144" fmla="*/ 115409 h 2015231"/>
              <a:gd name="connsiteX145" fmla="*/ 2476870 w 3010736"/>
              <a:gd name="connsiteY145" fmla="*/ 142042 h 2015231"/>
              <a:gd name="connsiteX146" fmla="*/ 2494625 w 3010736"/>
              <a:gd name="connsiteY146" fmla="*/ 204186 h 2015231"/>
              <a:gd name="connsiteX147" fmla="*/ 2521258 w 3010736"/>
              <a:gd name="connsiteY147" fmla="*/ 284085 h 2015231"/>
              <a:gd name="connsiteX148" fmla="*/ 2547891 w 3010736"/>
              <a:gd name="connsiteY148" fmla="*/ 363984 h 2015231"/>
              <a:gd name="connsiteX149" fmla="*/ 2556769 w 3010736"/>
              <a:gd name="connsiteY149" fmla="*/ 390617 h 2015231"/>
              <a:gd name="connsiteX150" fmla="*/ 2565647 w 3010736"/>
              <a:gd name="connsiteY150" fmla="*/ 443883 h 2015231"/>
              <a:gd name="connsiteX151" fmla="*/ 2583402 w 3010736"/>
              <a:gd name="connsiteY151" fmla="*/ 488271 h 2015231"/>
              <a:gd name="connsiteX152" fmla="*/ 2592280 w 3010736"/>
              <a:gd name="connsiteY152" fmla="*/ 514904 h 2015231"/>
              <a:gd name="connsiteX153" fmla="*/ 2583402 w 3010736"/>
              <a:gd name="connsiteY153" fmla="*/ 736846 h 2015231"/>
              <a:gd name="connsiteX154" fmla="*/ 2574524 w 3010736"/>
              <a:gd name="connsiteY154" fmla="*/ 763479 h 2015231"/>
              <a:gd name="connsiteX155" fmla="*/ 2556769 w 3010736"/>
              <a:gd name="connsiteY155" fmla="*/ 781235 h 2015231"/>
              <a:gd name="connsiteX156" fmla="*/ 2530136 w 3010736"/>
              <a:gd name="connsiteY156" fmla="*/ 834501 h 2015231"/>
              <a:gd name="connsiteX157" fmla="*/ 2512381 w 3010736"/>
              <a:gd name="connsiteY157" fmla="*/ 896644 h 2015231"/>
              <a:gd name="connsiteX158" fmla="*/ 2521258 w 3010736"/>
              <a:gd name="connsiteY158" fmla="*/ 923277 h 2015231"/>
              <a:gd name="connsiteX159" fmla="*/ 2565647 w 3010736"/>
              <a:gd name="connsiteY159" fmla="*/ 976543 h 2015231"/>
              <a:gd name="connsiteX160" fmla="*/ 2592280 w 3010736"/>
              <a:gd name="connsiteY160" fmla="*/ 994299 h 2015231"/>
              <a:gd name="connsiteX161" fmla="*/ 2610035 w 3010736"/>
              <a:gd name="connsiteY161" fmla="*/ 1020932 h 2015231"/>
              <a:gd name="connsiteX162" fmla="*/ 2654423 w 3010736"/>
              <a:gd name="connsiteY162" fmla="*/ 1029809 h 2015231"/>
              <a:gd name="connsiteX163" fmla="*/ 2947387 w 3010736"/>
              <a:gd name="connsiteY163" fmla="*/ 1020932 h 2015231"/>
              <a:gd name="connsiteX164" fmla="*/ 2991775 w 3010736"/>
              <a:gd name="connsiteY164" fmla="*/ 1056442 h 201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3010736" h="2015231">
                <a:moveTo>
                  <a:pt x="0" y="1047565"/>
                </a:moveTo>
                <a:cubicBezTo>
                  <a:pt x="44388" y="1044606"/>
                  <a:pt x="88950" y="1043600"/>
                  <a:pt x="133165" y="1038687"/>
                </a:cubicBezTo>
                <a:cubicBezTo>
                  <a:pt x="142466" y="1037654"/>
                  <a:pt x="150440" y="1029809"/>
                  <a:pt x="159798" y="1029809"/>
                </a:cubicBezTo>
                <a:cubicBezTo>
                  <a:pt x="183656" y="1029809"/>
                  <a:pt x="207146" y="1035728"/>
                  <a:pt x="230820" y="1038687"/>
                </a:cubicBezTo>
                <a:cubicBezTo>
                  <a:pt x="248575" y="1062361"/>
                  <a:pt x="265347" y="1086805"/>
                  <a:pt x="284086" y="1109708"/>
                </a:cubicBezTo>
                <a:cubicBezTo>
                  <a:pt x="292036" y="1119425"/>
                  <a:pt x="303422" y="1126125"/>
                  <a:pt x="310719" y="1136341"/>
                </a:cubicBezTo>
                <a:cubicBezTo>
                  <a:pt x="341504" y="1179441"/>
                  <a:pt x="318034" y="1159849"/>
                  <a:pt x="337352" y="1198485"/>
                </a:cubicBezTo>
                <a:cubicBezTo>
                  <a:pt x="342124" y="1208028"/>
                  <a:pt x="349189" y="1216240"/>
                  <a:pt x="355107" y="1225118"/>
                </a:cubicBezTo>
                <a:cubicBezTo>
                  <a:pt x="352935" y="1238152"/>
                  <a:pt x="347635" y="1287021"/>
                  <a:pt x="337352" y="1305017"/>
                </a:cubicBezTo>
                <a:cubicBezTo>
                  <a:pt x="330011" y="1317864"/>
                  <a:pt x="319597" y="1328691"/>
                  <a:pt x="310719" y="1340528"/>
                </a:cubicBezTo>
                <a:cubicBezTo>
                  <a:pt x="287166" y="1434737"/>
                  <a:pt x="305644" y="1323607"/>
                  <a:pt x="319596" y="1402671"/>
                </a:cubicBezTo>
                <a:cubicBezTo>
                  <a:pt x="326814" y="1443574"/>
                  <a:pt x="326104" y="1485492"/>
                  <a:pt x="328474" y="1526959"/>
                </a:cubicBezTo>
                <a:cubicBezTo>
                  <a:pt x="333408" y="1613305"/>
                  <a:pt x="286350" y="1697872"/>
                  <a:pt x="363985" y="1731145"/>
                </a:cubicBezTo>
                <a:cubicBezTo>
                  <a:pt x="375199" y="1735951"/>
                  <a:pt x="387658" y="1737064"/>
                  <a:pt x="399495" y="1740023"/>
                </a:cubicBezTo>
                <a:cubicBezTo>
                  <a:pt x="408373" y="1745941"/>
                  <a:pt x="415460" y="1757584"/>
                  <a:pt x="426128" y="1757778"/>
                </a:cubicBezTo>
                <a:cubicBezTo>
                  <a:pt x="846997" y="1765430"/>
                  <a:pt x="744805" y="1796557"/>
                  <a:pt x="914400" y="1740023"/>
                </a:cubicBezTo>
                <a:cubicBezTo>
                  <a:pt x="970990" y="1683434"/>
                  <a:pt x="948023" y="1713578"/>
                  <a:pt x="985422" y="1651246"/>
                </a:cubicBezTo>
                <a:cubicBezTo>
                  <a:pt x="1007445" y="1563152"/>
                  <a:pt x="1018769" y="1548298"/>
                  <a:pt x="994299" y="1438182"/>
                </a:cubicBezTo>
                <a:cubicBezTo>
                  <a:pt x="990693" y="1421954"/>
                  <a:pt x="940076" y="1413529"/>
                  <a:pt x="932156" y="1411549"/>
                </a:cubicBezTo>
                <a:lnTo>
                  <a:pt x="825623" y="1340528"/>
                </a:lnTo>
                <a:cubicBezTo>
                  <a:pt x="811066" y="1331264"/>
                  <a:pt x="793436" y="1326096"/>
                  <a:pt x="781235" y="1313895"/>
                </a:cubicBezTo>
                <a:cubicBezTo>
                  <a:pt x="727489" y="1260148"/>
                  <a:pt x="755563" y="1278864"/>
                  <a:pt x="701336" y="1251751"/>
                </a:cubicBezTo>
                <a:cubicBezTo>
                  <a:pt x="641453" y="1191868"/>
                  <a:pt x="656011" y="1222306"/>
                  <a:pt x="639192" y="1171852"/>
                </a:cubicBezTo>
                <a:cubicBezTo>
                  <a:pt x="651667" y="835038"/>
                  <a:pt x="568544" y="963114"/>
                  <a:pt x="701336" y="923277"/>
                </a:cubicBezTo>
                <a:cubicBezTo>
                  <a:pt x="714012" y="919474"/>
                  <a:pt x="725010" y="911440"/>
                  <a:pt x="736847" y="905522"/>
                </a:cubicBezTo>
                <a:cubicBezTo>
                  <a:pt x="800704" y="926809"/>
                  <a:pt x="720959" y="900983"/>
                  <a:pt x="798990" y="923277"/>
                </a:cubicBezTo>
                <a:cubicBezTo>
                  <a:pt x="807988" y="925848"/>
                  <a:pt x="816625" y="929584"/>
                  <a:pt x="825623" y="932155"/>
                </a:cubicBezTo>
                <a:cubicBezTo>
                  <a:pt x="837355" y="935507"/>
                  <a:pt x="849710" y="936749"/>
                  <a:pt x="861134" y="941033"/>
                </a:cubicBezTo>
                <a:cubicBezTo>
                  <a:pt x="878288" y="947466"/>
                  <a:pt x="908127" y="964422"/>
                  <a:pt x="923278" y="976543"/>
                </a:cubicBezTo>
                <a:cubicBezTo>
                  <a:pt x="929814" y="981772"/>
                  <a:pt x="933547" y="990556"/>
                  <a:pt x="941033" y="994299"/>
                </a:cubicBezTo>
                <a:cubicBezTo>
                  <a:pt x="951946" y="999756"/>
                  <a:pt x="964707" y="1000217"/>
                  <a:pt x="976544" y="1003176"/>
                </a:cubicBezTo>
                <a:cubicBezTo>
                  <a:pt x="982462" y="1009095"/>
                  <a:pt x="989993" y="1013755"/>
                  <a:pt x="994299" y="1020932"/>
                </a:cubicBezTo>
                <a:cubicBezTo>
                  <a:pt x="1010702" y="1048271"/>
                  <a:pt x="1001190" y="1069823"/>
                  <a:pt x="994299" y="1100831"/>
                </a:cubicBezTo>
                <a:cubicBezTo>
                  <a:pt x="992269" y="1109966"/>
                  <a:pt x="988381" y="1118586"/>
                  <a:pt x="985422" y="1127464"/>
                </a:cubicBezTo>
                <a:cubicBezTo>
                  <a:pt x="917360" y="1124505"/>
                  <a:pt x="848435" y="1129786"/>
                  <a:pt x="781235" y="1118586"/>
                </a:cubicBezTo>
                <a:cubicBezTo>
                  <a:pt x="772004" y="1117048"/>
                  <a:pt x="771838" y="1101297"/>
                  <a:pt x="772357" y="1091953"/>
                </a:cubicBezTo>
                <a:cubicBezTo>
                  <a:pt x="777225" y="1004331"/>
                  <a:pt x="764093" y="967226"/>
                  <a:pt x="825623" y="923277"/>
                </a:cubicBezTo>
                <a:cubicBezTo>
                  <a:pt x="833238" y="917838"/>
                  <a:pt x="843379" y="917359"/>
                  <a:pt x="852257" y="914400"/>
                </a:cubicBezTo>
                <a:cubicBezTo>
                  <a:pt x="899604" y="917359"/>
                  <a:pt x="947073" y="918779"/>
                  <a:pt x="994299" y="923277"/>
                </a:cubicBezTo>
                <a:cubicBezTo>
                  <a:pt x="1009320" y="924708"/>
                  <a:pt x="1024559" y="926857"/>
                  <a:pt x="1038688" y="932155"/>
                </a:cubicBezTo>
                <a:cubicBezTo>
                  <a:pt x="1048678" y="935901"/>
                  <a:pt x="1055778" y="945138"/>
                  <a:pt x="1065321" y="949910"/>
                </a:cubicBezTo>
                <a:cubicBezTo>
                  <a:pt x="1087177" y="960838"/>
                  <a:pt x="1124759" y="964256"/>
                  <a:pt x="1145220" y="967666"/>
                </a:cubicBezTo>
                <a:cubicBezTo>
                  <a:pt x="1216241" y="1015013"/>
                  <a:pt x="1130424" y="952870"/>
                  <a:pt x="1189608" y="1012054"/>
                </a:cubicBezTo>
                <a:cubicBezTo>
                  <a:pt x="1197153" y="1019599"/>
                  <a:pt x="1207363" y="1023891"/>
                  <a:pt x="1216241" y="1029809"/>
                </a:cubicBezTo>
                <a:cubicBezTo>
                  <a:pt x="1225119" y="1026850"/>
                  <a:pt x="1235567" y="1026778"/>
                  <a:pt x="1242874" y="1020932"/>
                </a:cubicBezTo>
                <a:cubicBezTo>
                  <a:pt x="1251206" y="1014267"/>
                  <a:pt x="1255857" y="1003842"/>
                  <a:pt x="1260629" y="994299"/>
                </a:cubicBezTo>
                <a:cubicBezTo>
                  <a:pt x="1269430" y="976697"/>
                  <a:pt x="1275491" y="939197"/>
                  <a:pt x="1278385" y="923277"/>
                </a:cubicBezTo>
                <a:cubicBezTo>
                  <a:pt x="1281605" y="905567"/>
                  <a:pt x="1281208" y="886963"/>
                  <a:pt x="1287262" y="870011"/>
                </a:cubicBezTo>
                <a:cubicBezTo>
                  <a:pt x="1296164" y="845085"/>
                  <a:pt x="1310936" y="822664"/>
                  <a:pt x="1322773" y="798990"/>
                </a:cubicBezTo>
                <a:cubicBezTo>
                  <a:pt x="1328691" y="787153"/>
                  <a:pt x="1337318" y="776318"/>
                  <a:pt x="1340528" y="763479"/>
                </a:cubicBezTo>
                <a:cubicBezTo>
                  <a:pt x="1343487" y="751642"/>
                  <a:pt x="1346759" y="739879"/>
                  <a:pt x="1349406" y="727969"/>
                </a:cubicBezTo>
                <a:cubicBezTo>
                  <a:pt x="1352679" y="713239"/>
                  <a:pt x="1354314" y="698138"/>
                  <a:pt x="1358284" y="683580"/>
                </a:cubicBezTo>
                <a:cubicBezTo>
                  <a:pt x="1363208" y="665524"/>
                  <a:pt x="1364810" y="645287"/>
                  <a:pt x="1376039" y="630314"/>
                </a:cubicBezTo>
                <a:lnTo>
                  <a:pt x="1402672" y="594803"/>
                </a:lnTo>
                <a:cubicBezTo>
                  <a:pt x="1408590" y="565211"/>
                  <a:pt x="1408331" y="533675"/>
                  <a:pt x="1420427" y="506027"/>
                </a:cubicBezTo>
                <a:cubicBezTo>
                  <a:pt x="1429691" y="484852"/>
                  <a:pt x="1449198" y="469798"/>
                  <a:pt x="1464816" y="452761"/>
                </a:cubicBezTo>
                <a:cubicBezTo>
                  <a:pt x="1522228" y="390130"/>
                  <a:pt x="1497380" y="403636"/>
                  <a:pt x="1562470" y="390617"/>
                </a:cubicBezTo>
                <a:cubicBezTo>
                  <a:pt x="1731146" y="396535"/>
                  <a:pt x="1926523" y="317103"/>
                  <a:pt x="2068497" y="408372"/>
                </a:cubicBezTo>
                <a:cubicBezTo>
                  <a:pt x="2153168" y="462803"/>
                  <a:pt x="2064089" y="609655"/>
                  <a:pt x="2059620" y="710213"/>
                </a:cubicBezTo>
                <a:cubicBezTo>
                  <a:pt x="2058169" y="742867"/>
                  <a:pt x="2058228" y="776051"/>
                  <a:pt x="2050742" y="807868"/>
                </a:cubicBezTo>
                <a:cubicBezTo>
                  <a:pt x="2040657" y="850729"/>
                  <a:pt x="2003010" y="888667"/>
                  <a:pt x="1970843" y="914400"/>
                </a:cubicBezTo>
                <a:cubicBezTo>
                  <a:pt x="1956047" y="926237"/>
                  <a:pt x="1940539" y="937234"/>
                  <a:pt x="1926455" y="949910"/>
                </a:cubicBezTo>
                <a:cubicBezTo>
                  <a:pt x="1866448" y="1003916"/>
                  <a:pt x="1905943" y="986341"/>
                  <a:pt x="1855433" y="1003176"/>
                </a:cubicBezTo>
                <a:cubicBezTo>
                  <a:pt x="1849515" y="1009095"/>
                  <a:pt x="1845164" y="1017189"/>
                  <a:pt x="1837678" y="1020932"/>
                </a:cubicBezTo>
                <a:cubicBezTo>
                  <a:pt x="1760947" y="1059298"/>
                  <a:pt x="1807003" y="1015086"/>
                  <a:pt x="1740023" y="1065320"/>
                </a:cubicBezTo>
                <a:cubicBezTo>
                  <a:pt x="1714515" y="1084451"/>
                  <a:pt x="1712986" y="1094294"/>
                  <a:pt x="1695635" y="1118586"/>
                </a:cubicBezTo>
                <a:cubicBezTo>
                  <a:pt x="1687035" y="1130626"/>
                  <a:pt x="1677880" y="1142260"/>
                  <a:pt x="1669002" y="1154097"/>
                </a:cubicBezTo>
                <a:cubicBezTo>
                  <a:pt x="1666043" y="1186648"/>
                  <a:pt x="1660124" y="1219065"/>
                  <a:pt x="1660124" y="1251751"/>
                </a:cubicBezTo>
                <a:cubicBezTo>
                  <a:pt x="1660124" y="1370080"/>
                  <a:pt x="1663153" y="1497715"/>
                  <a:pt x="1686757" y="1615736"/>
                </a:cubicBezTo>
                <a:cubicBezTo>
                  <a:pt x="1715852" y="1761212"/>
                  <a:pt x="1681381" y="1716892"/>
                  <a:pt x="1740023" y="1775534"/>
                </a:cubicBezTo>
                <a:cubicBezTo>
                  <a:pt x="1742982" y="1784412"/>
                  <a:pt x="1744086" y="1794143"/>
                  <a:pt x="1748901" y="1802167"/>
                </a:cubicBezTo>
                <a:cubicBezTo>
                  <a:pt x="1774609" y="1845011"/>
                  <a:pt x="1809928" y="1810353"/>
                  <a:pt x="1855433" y="1793289"/>
                </a:cubicBezTo>
                <a:cubicBezTo>
                  <a:pt x="1906962" y="1773965"/>
                  <a:pt x="1903977" y="1768186"/>
                  <a:pt x="1944210" y="1740023"/>
                </a:cubicBezTo>
                <a:cubicBezTo>
                  <a:pt x="1961692" y="1727786"/>
                  <a:pt x="1979721" y="1716349"/>
                  <a:pt x="1997476" y="1704512"/>
                </a:cubicBezTo>
                <a:cubicBezTo>
                  <a:pt x="2000435" y="1695634"/>
                  <a:pt x="2006354" y="1687237"/>
                  <a:pt x="2006354" y="1677879"/>
                </a:cubicBezTo>
                <a:cubicBezTo>
                  <a:pt x="2006354" y="1676557"/>
                  <a:pt x="1992784" y="1620760"/>
                  <a:pt x="1988598" y="1615736"/>
                </a:cubicBezTo>
                <a:cubicBezTo>
                  <a:pt x="1979126" y="1604369"/>
                  <a:pt x="1965934" y="1596444"/>
                  <a:pt x="1953088" y="1589103"/>
                </a:cubicBezTo>
                <a:cubicBezTo>
                  <a:pt x="1847766" y="1528918"/>
                  <a:pt x="1898011" y="1558461"/>
                  <a:pt x="1837678" y="1535836"/>
                </a:cubicBezTo>
                <a:cubicBezTo>
                  <a:pt x="1752755" y="1503990"/>
                  <a:pt x="1827109" y="1529354"/>
                  <a:pt x="1766657" y="1509203"/>
                </a:cubicBezTo>
                <a:cubicBezTo>
                  <a:pt x="1760738" y="1503285"/>
                  <a:pt x="1756918" y="1493853"/>
                  <a:pt x="1748901" y="1491448"/>
                </a:cubicBezTo>
                <a:cubicBezTo>
                  <a:pt x="1683966" y="1471968"/>
                  <a:pt x="1670033" y="1484532"/>
                  <a:pt x="1606858" y="1500326"/>
                </a:cubicBezTo>
                <a:cubicBezTo>
                  <a:pt x="1609817" y="1612776"/>
                  <a:pt x="1610255" y="1725321"/>
                  <a:pt x="1615736" y="1837677"/>
                </a:cubicBezTo>
                <a:cubicBezTo>
                  <a:pt x="1616192" y="1847024"/>
                  <a:pt x="1620429" y="1855940"/>
                  <a:pt x="1624614" y="1864310"/>
                </a:cubicBezTo>
                <a:cubicBezTo>
                  <a:pt x="1629386" y="1873853"/>
                  <a:pt x="1636451" y="1882065"/>
                  <a:pt x="1642369" y="1890943"/>
                </a:cubicBezTo>
                <a:cubicBezTo>
                  <a:pt x="1645328" y="1902780"/>
                  <a:pt x="1641874" y="1918643"/>
                  <a:pt x="1651247" y="1926454"/>
                </a:cubicBezTo>
                <a:cubicBezTo>
                  <a:pt x="1662839" y="1936114"/>
                  <a:pt x="1680789" y="1932633"/>
                  <a:pt x="1695635" y="1935332"/>
                </a:cubicBezTo>
                <a:cubicBezTo>
                  <a:pt x="1713345" y="1938552"/>
                  <a:pt x="1731300" y="1940437"/>
                  <a:pt x="1748901" y="1944209"/>
                </a:cubicBezTo>
                <a:cubicBezTo>
                  <a:pt x="1772762" y="1949322"/>
                  <a:pt x="1819923" y="1961965"/>
                  <a:pt x="1819923" y="1961965"/>
                </a:cubicBezTo>
                <a:cubicBezTo>
                  <a:pt x="1831760" y="1970843"/>
                  <a:pt x="1840786" y="1986506"/>
                  <a:pt x="1855433" y="1988598"/>
                </a:cubicBezTo>
                <a:cubicBezTo>
                  <a:pt x="2122375" y="2026732"/>
                  <a:pt x="2002866" y="1953719"/>
                  <a:pt x="2095130" y="2015231"/>
                </a:cubicBezTo>
                <a:cubicBezTo>
                  <a:pt x="2130641" y="2012272"/>
                  <a:pt x="2168104" y="2018338"/>
                  <a:pt x="2201662" y="2006353"/>
                </a:cubicBezTo>
                <a:cubicBezTo>
                  <a:pt x="2214125" y="2001902"/>
                  <a:pt x="2217242" y="1983896"/>
                  <a:pt x="2219418" y="1970842"/>
                </a:cubicBezTo>
                <a:cubicBezTo>
                  <a:pt x="2229196" y="1912172"/>
                  <a:pt x="2218364" y="1849716"/>
                  <a:pt x="2237173" y="1793289"/>
                </a:cubicBezTo>
                <a:lnTo>
                  <a:pt x="2263806" y="1713390"/>
                </a:lnTo>
                <a:cubicBezTo>
                  <a:pt x="2266765" y="1704512"/>
                  <a:pt x="2270113" y="1695755"/>
                  <a:pt x="2272684" y="1686757"/>
                </a:cubicBezTo>
                <a:lnTo>
                  <a:pt x="2290439" y="1624613"/>
                </a:lnTo>
                <a:cubicBezTo>
                  <a:pt x="2287480" y="1612776"/>
                  <a:pt x="2285419" y="1600678"/>
                  <a:pt x="2281561" y="1589103"/>
                </a:cubicBezTo>
                <a:cubicBezTo>
                  <a:pt x="2273329" y="1564407"/>
                  <a:pt x="2263617" y="1538156"/>
                  <a:pt x="2246051" y="1518081"/>
                </a:cubicBezTo>
                <a:cubicBezTo>
                  <a:pt x="2232272" y="1502333"/>
                  <a:pt x="2222459" y="1476004"/>
                  <a:pt x="2201662" y="1473693"/>
                </a:cubicBezTo>
                <a:lnTo>
                  <a:pt x="2121763" y="1464815"/>
                </a:lnTo>
                <a:cubicBezTo>
                  <a:pt x="2109926" y="1455937"/>
                  <a:pt x="2099187" y="1445367"/>
                  <a:pt x="2086253" y="1438182"/>
                </a:cubicBezTo>
                <a:cubicBezTo>
                  <a:pt x="2051431" y="1418837"/>
                  <a:pt x="2041326" y="1422041"/>
                  <a:pt x="2006354" y="1411549"/>
                </a:cubicBezTo>
                <a:cubicBezTo>
                  <a:pt x="1988428" y="1406171"/>
                  <a:pt x="1971549" y="1396871"/>
                  <a:pt x="1953088" y="1393794"/>
                </a:cubicBezTo>
                <a:cubicBezTo>
                  <a:pt x="1875751" y="1380904"/>
                  <a:pt x="1917285" y="1389282"/>
                  <a:pt x="1828800" y="1367161"/>
                </a:cubicBezTo>
                <a:cubicBezTo>
                  <a:pt x="1687340" y="1371581"/>
                  <a:pt x="1496443" y="1384805"/>
                  <a:pt x="1349406" y="1367161"/>
                </a:cubicBezTo>
                <a:cubicBezTo>
                  <a:pt x="1338812" y="1365890"/>
                  <a:pt x="1331455" y="1355607"/>
                  <a:pt x="1322773" y="1349405"/>
                </a:cubicBezTo>
                <a:cubicBezTo>
                  <a:pt x="1310733" y="1340805"/>
                  <a:pt x="1299099" y="1331650"/>
                  <a:pt x="1287262" y="1322772"/>
                </a:cubicBezTo>
                <a:cubicBezTo>
                  <a:pt x="1284303" y="1310935"/>
                  <a:pt x="1281737" y="1298993"/>
                  <a:pt x="1278385" y="1287262"/>
                </a:cubicBezTo>
                <a:cubicBezTo>
                  <a:pt x="1268006" y="1250936"/>
                  <a:pt x="1256743" y="1247179"/>
                  <a:pt x="1278385" y="1198485"/>
                </a:cubicBezTo>
                <a:cubicBezTo>
                  <a:pt x="1282718" y="1188735"/>
                  <a:pt x="1296140" y="1186648"/>
                  <a:pt x="1305018" y="1180730"/>
                </a:cubicBezTo>
                <a:cubicBezTo>
                  <a:pt x="1313896" y="1168893"/>
                  <a:pt x="1325034" y="1158453"/>
                  <a:pt x="1331651" y="1145219"/>
                </a:cubicBezTo>
                <a:cubicBezTo>
                  <a:pt x="1337107" y="1134306"/>
                  <a:pt x="1333760" y="1119860"/>
                  <a:pt x="1340528" y="1109708"/>
                </a:cubicBezTo>
                <a:cubicBezTo>
                  <a:pt x="1362535" y="1076698"/>
                  <a:pt x="1378035" y="1063890"/>
                  <a:pt x="1411550" y="1056442"/>
                </a:cubicBezTo>
                <a:cubicBezTo>
                  <a:pt x="1429122" y="1052537"/>
                  <a:pt x="1447061" y="1050524"/>
                  <a:pt x="1464816" y="1047565"/>
                </a:cubicBezTo>
                <a:cubicBezTo>
                  <a:pt x="1494408" y="1035728"/>
                  <a:pt x="1526262" y="1028452"/>
                  <a:pt x="1553592" y="1012054"/>
                </a:cubicBezTo>
                <a:cubicBezTo>
                  <a:pt x="1606005" y="980606"/>
                  <a:pt x="1581611" y="990878"/>
                  <a:pt x="1624614" y="976543"/>
                </a:cubicBezTo>
                <a:cubicBezTo>
                  <a:pt x="1636451" y="967665"/>
                  <a:pt x="1648757" y="959382"/>
                  <a:pt x="1660124" y="949910"/>
                </a:cubicBezTo>
                <a:cubicBezTo>
                  <a:pt x="1666554" y="944552"/>
                  <a:pt x="1677047" y="940483"/>
                  <a:pt x="1677880" y="932155"/>
                </a:cubicBezTo>
                <a:cubicBezTo>
                  <a:pt x="1681937" y="891591"/>
                  <a:pt x="1675859" y="862630"/>
                  <a:pt x="1651247" y="834501"/>
                </a:cubicBezTo>
                <a:cubicBezTo>
                  <a:pt x="1637468" y="818753"/>
                  <a:pt x="1626709" y="796729"/>
                  <a:pt x="1606858" y="790112"/>
                </a:cubicBezTo>
                <a:lnTo>
                  <a:pt x="1526959" y="763479"/>
                </a:lnTo>
                <a:cubicBezTo>
                  <a:pt x="1513313" y="758930"/>
                  <a:pt x="1477380" y="746198"/>
                  <a:pt x="1464816" y="745724"/>
                </a:cubicBezTo>
                <a:cubicBezTo>
                  <a:pt x="1319887" y="740255"/>
                  <a:pt x="1174812" y="739805"/>
                  <a:pt x="1029810" y="736846"/>
                </a:cubicBezTo>
                <a:cubicBezTo>
                  <a:pt x="949246" y="696564"/>
                  <a:pt x="980811" y="716018"/>
                  <a:pt x="932156" y="683580"/>
                </a:cubicBezTo>
                <a:cubicBezTo>
                  <a:pt x="929197" y="674702"/>
                  <a:pt x="926964" y="665548"/>
                  <a:pt x="923278" y="656947"/>
                </a:cubicBezTo>
                <a:cubicBezTo>
                  <a:pt x="918065" y="644783"/>
                  <a:pt x="909708" y="633991"/>
                  <a:pt x="905523" y="621436"/>
                </a:cubicBezTo>
                <a:cubicBezTo>
                  <a:pt x="897806" y="598286"/>
                  <a:pt x="887767" y="550415"/>
                  <a:pt x="887767" y="550415"/>
                </a:cubicBezTo>
                <a:cubicBezTo>
                  <a:pt x="890726" y="488271"/>
                  <a:pt x="886417" y="425352"/>
                  <a:pt x="896645" y="363984"/>
                </a:cubicBezTo>
                <a:cubicBezTo>
                  <a:pt x="898709" y="351600"/>
                  <a:pt x="914879" y="346683"/>
                  <a:pt x="923278" y="337351"/>
                </a:cubicBezTo>
                <a:cubicBezTo>
                  <a:pt x="928422" y="331635"/>
                  <a:pt x="983157" y="264145"/>
                  <a:pt x="1003177" y="248574"/>
                </a:cubicBezTo>
                <a:cubicBezTo>
                  <a:pt x="1020021" y="235473"/>
                  <a:pt x="1037357" y="222607"/>
                  <a:pt x="1056443" y="213064"/>
                </a:cubicBezTo>
                <a:cubicBezTo>
                  <a:pt x="1091117" y="195727"/>
                  <a:pt x="1089311" y="198465"/>
                  <a:pt x="1118587" y="177553"/>
                </a:cubicBezTo>
                <a:cubicBezTo>
                  <a:pt x="1130627" y="168953"/>
                  <a:pt x="1141251" y="158261"/>
                  <a:pt x="1154097" y="150920"/>
                </a:cubicBezTo>
                <a:cubicBezTo>
                  <a:pt x="1162222" y="146277"/>
                  <a:pt x="1171554" y="143877"/>
                  <a:pt x="1180730" y="142042"/>
                </a:cubicBezTo>
                <a:cubicBezTo>
                  <a:pt x="1216031" y="134982"/>
                  <a:pt x="1252336" y="133019"/>
                  <a:pt x="1287262" y="124287"/>
                </a:cubicBezTo>
                <a:cubicBezTo>
                  <a:pt x="1299099" y="121328"/>
                  <a:pt x="1311444" y="119940"/>
                  <a:pt x="1322773" y="115409"/>
                </a:cubicBezTo>
                <a:cubicBezTo>
                  <a:pt x="1330539" y="112303"/>
                  <a:pt x="1382601" y="81990"/>
                  <a:pt x="1402672" y="79899"/>
                </a:cubicBezTo>
                <a:cubicBezTo>
                  <a:pt x="1535643" y="66048"/>
                  <a:pt x="1669002" y="56225"/>
                  <a:pt x="1802167" y="44388"/>
                </a:cubicBezTo>
                <a:cubicBezTo>
                  <a:pt x="1831759" y="38470"/>
                  <a:pt x="1861225" y="31878"/>
                  <a:pt x="1890944" y="26633"/>
                </a:cubicBezTo>
                <a:cubicBezTo>
                  <a:pt x="1911551" y="22997"/>
                  <a:pt x="1932788" y="22830"/>
                  <a:pt x="1953088" y="17755"/>
                </a:cubicBezTo>
                <a:cubicBezTo>
                  <a:pt x="1968548" y="13890"/>
                  <a:pt x="1982680" y="5918"/>
                  <a:pt x="1997476" y="0"/>
                </a:cubicBezTo>
                <a:cubicBezTo>
                  <a:pt x="2098090" y="2959"/>
                  <a:pt x="2199008" y="518"/>
                  <a:pt x="2299317" y="8877"/>
                </a:cubicBezTo>
                <a:cubicBezTo>
                  <a:pt x="2307658" y="9572"/>
                  <a:pt x="2309895" y="22327"/>
                  <a:pt x="2317072" y="26633"/>
                </a:cubicBezTo>
                <a:cubicBezTo>
                  <a:pt x="2326166" y="32089"/>
                  <a:pt x="2372588" y="42731"/>
                  <a:pt x="2379216" y="44388"/>
                </a:cubicBezTo>
                <a:cubicBezTo>
                  <a:pt x="2411238" y="65736"/>
                  <a:pt x="2434791" y="78922"/>
                  <a:pt x="2459115" y="115409"/>
                </a:cubicBezTo>
                <a:cubicBezTo>
                  <a:pt x="2465033" y="124287"/>
                  <a:pt x="2472098" y="132499"/>
                  <a:pt x="2476870" y="142042"/>
                </a:cubicBezTo>
                <a:cubicBezTo>
                  <a:pt x="2484550" y="157402"/>
                  <a:pt x="2490072" y="189387"/>
                  <a:pt x="2494625" y="204186"/>
                </a:cubicBezTo>
                <a:cubicBezTo>
                  <a:pt x="2502881" y="231018"/>
                  <a:pt x="2512380" y="257452"/>
                  <a:pt x="2521258" y="284085"/>
                </a:cubicBezTo>
                <a:lnTo>
                  <a:pt x="2547891" y="363984"/>
                </a:lnTo>
                <a:cubicBezTo>
                  <a:pt x="2550850" y="372862"/>
                  <a:pt x="2555231" y="381386"/>
                  <a:pt x="2556769" y="390617"/>
                </a:cubicBezTo>
                <a:cubicBezTo>
                  <a:pt x="2559728" y="408372"/>
                  <a:pt x="2560911" y="426517"/>
                  <a:pt x="2565647" y="443883"/>
                </a:cubicBezTo>
                <a:cubicBezTo>
                  <a:pt x="2569840" y="459257"/>
                  <a:pt x="2577807" y="473350"/>
                  <a:pt x="2583402" y="488271"/>
                </a:cubicBezTo>
                <a:cubicBezTo>
                  <a:pt x="2586688" y="497033"/>
                  <a:pt x="2589321" y="506026"/>
                  <a:pt x="2592280" y="514904"/>
                </a:cubicBezTo>
                <a:cubicBezTo>
                  <a:pt x="2589321" y="588885"/>
                  <a:pt x="2588677" y="662994"/>
                  <a:pt x="2583402" y="736846"/>
                </a:cubicBezTo>
                <a:cubicBezTo>
                  <a:pt x="2582735" y="746180"/>
                  <a:pt x="2579339" y="755455"/>
                  <a:pt x="2574524" y="763479"/>
                </a:cubicBezTo>
                <a:cubicBezTo>
                  <a:pt x="2570218" y="770656"/>
                  <a:pt x="2562687" y="775316"/>
                  <a:pt x="2556769" y="781235"/>
                </a:cubicBezTo>
                <a:cubicBezTo>
                  <a:pt x="2534454" y="848178"/>
                  <a:pt x="2564555" y="765662"/>
                  <a:pt x="2530136" y="834501"/>
                </a:cubicBezTo>
                <a:cubicBezTo>
                  <a:pt x="2523766" y="847240"/>
                  <a:pt x="2515226" y="885261"/>
                  <a:pt x="2512381" y="896644"/>
                </a:cubicBezTo>
                <a:cubicBezTo>
                  <a:pt x="2515340" y="905522"/>
                  <a:pt x="2517073" y="914907"/>
                  <a:pt x="2521258" y="923277"/>
                </a:cubicBezTo>
                <a:cubicBezTo>
                  <a:pt x="2531234" y="943228"/>
                  <a:pt x="2548819" y="962520"/>
                  <a:pt x="2565647" y="976543"/>
                </a:cubicBezTo>
                <a:cubicBezTo>
                  <a:pt x="2573844" y="983374"/>
                  <a:pt x="2583402" y="988380"/>
                  <a:pt x="2592280" y="994299"/>
                </a:cubicBezTo>
                <a:cubicBezTo>
                  <a:pt x="2598198" y="1003177"/>
                  <a:pt x="2600771" y="1015638"/>
                  <a:pt x="2610035" y="1020932"/>
                </a:cubicBezTo>
                <a:cubicBezTo>
                  <a:pt x="2623136" y="1028418"/>
                  <a:pt x="2639334" y="1029809"/>
                  <a:pt x="2654423" y="1029809"/>
                </a:cubicBezTo>
                <a:cubicBezTo>
                  <a:pt x="2752122" y="1029809"/>
                  <a:pt x="2849732" y="1023891"/>
                  <a:pt x="2947387" y="1020932"/>
                </a:cubicBezTo>
                <a:cubicBezTo>
                  <a:pt x="3017578" y="1040986"/>
                  <a:pt x="3024763" y="1023454"/>
                  <a:pt x="2991775" y="105644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0124CE-7516-4676-974D-61AA0013D924}"/>
              </a:ext>
            </a:extLst>
          </p:cNvPr>
          <p:cNvCxnSpPr>
            <a:cxnSpLocks/>
          </p:cNvCxnSpPr>
          <p:nvPr/>
        </p:nvCxnSpPr>
        <p:spPr>
          <a:xfrm>
            <a:off x="9688516" y="5366651"/>
            <a:ext cx="489827" cy="267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52C4BC2-7D4A-4670-AEB2-24E9F5F6CD2B}"/>
              </a:ext>
            </a:extLst>
          </p:cNvPr>
          <p:cNvSpPr txBox="1"/>
          <p:nvPr/>
        </p:nvSpPr>
        <p:spPr>
          <a:xfrm flipH="1">
            <a:off x="8732970" y="4314284"/>
            <a:ext cx="337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Some form of communication about your data (ex. manuscript)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D444C6F-D1CD-448D-A94D-2B95CC64CE66}"/>
              </a:ext>
            </a:extLst>
          </p:cNvPr>
          <p:cNvSpPr txBox="1"/>
          <p:nvPr/>
        </p:nvSpPr>
        <p:spPr>
          <a:xfrm rot="16200000">
            <a:off x="-1030698" y="5298031"/>
            <a:ext cx="2632230" cy="5232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Analysis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67058E-9D8E-4171-857B-856E79781D24}"/>
              </a:ext>
            </a:extLst>
          </p:cNvPr>
          <p:cNvSpPr/>
          <p:nvPr/>
        </p:nvSpPr>
        <p:spPr>
          <a:xfrm>
            <a:off x="2032986" y="2263806"/>
            <a:ext cx="8939814" cy="3897297"/>
          </a:xfrm>
          <a:custGeom>
            <a:avLst/>
            <a:gdLst>
              <a:gd name="connsiteX0" fmla="*/ 0 w 8939814"/>
              <a:gd name="connsiteY0" fmla="*/ 3169328 h 3897297"/>
              <a:gd name="connsiteX1" fmla="*/ 168676 w 8939814"/>
              <a:gd name="connsiteY1" fmla="*/ 3169328 h 3897297"/>
              <a:gd name="connsiteX2" fmla="*/ 221942 w 8939814"/>
              <a:gd name="connsiteY2" fmla="*/ 3213716 h 3897297"/>
              <a:gd name="connsiteX3" fmla="*/ 239697 w 8939814"/>
              <a:gd name="connsiteY3" fmla="*/ 3249227 h 3897297"/>
              <a:gd name="connsiteX4" fmla="*/ 266331 w 8939814"/>
              <a:gd name="connsiteY4" fmla="*/ 3275860 h 3897297"/>
              <a:gd name="connsiteX5" fmla="*/ 292964 w 8939814"/>
              <a:gd name="connsiteY5" fmla="*/ 3320248 h 3897297"/>
              <a:gd name="connsiteX6" fmla="*/ 346230 w 8939814"/>
              <a:gd name="connsiteY6" fmla="*/ 3391270 h 3897297"/>
              <a:gd name="connsiteX7" fmla="*/ 399496 w 8939814"/>
              <a:gd name="connsiteY7" fmla="*/ 3462291 h 3897297"/>
              <a:gd name="connsiteX8" fmla="*/ 426129 w 8939814"/>
              <a:gd name="connsiteY8" fmla="*/ 3497802 h 3897297"/>
              <a:gd name="connsiteX9" fmla="*/ 452762 w 8939814"/>
              <a:gd name="connsiteY9" fmla="*/ 3506679 h 3897297"/>
              <a:gd name="connsiteX10" fmla="*/ 523783 w 8939814"/>
              <a:gd name="connsiteY10" fmla="*/ 3568823 h 3897297"/>
              <a:gd name="connsiteX11" fmla="*/ 568171 w 8939814"/>
              <a:gd name="connsiteY11" fmla="*/ 3577701 h 3897297"/>
              <a:gd name="connsiteX12" fmla="*/ 639193 w 8939814"/>
              <a:gd name="connsiteY12" fmla="*/ 3595456 h 3897297"/>
              <a:gd name="connsiteX13" fmla="*/ 674703 w 8939814"/>
              <a:gd name="connsiteY13" fmla="*/ 3613211 h 3897297"/>
              <a:gd name="connsiteX14" fmla="*/ 790113 w 8939814"/>
              <a:gd name="connsiteY14" fmla="*/ 3595456 h 3897297"/>
              <a:gd name="connsiteX15" fmla="*/ 825624 w 8939814"/>
              <a:gd name="connsiteY15" fmla="*/ 3568823 h 3897297"/>
              <a:gd name="connsiteX16" fmla="*/ 887767 w 8939814"/>
              <a:gd name="connsiteY16" fmla="*/ 3488924 h 3897297"/>
              <a:gd name="connsiteX17" fmla="*/ 905523 w 8939814"/>
              <a:gd name="connsiteY17" fmla="*/ 3471169 h 3897297"/>
              <a:gd name="connsiteX18" fmla="*/ 941033 w 8939814"/>
              <a:gd name="connsiteY18" fmla="*/ 3391270 h 3897297"/>
              <a:gd name="connsiteX19" fmla="*/ 967666 w 8939814"/>
              <a:gd name="connsiteY19" fmla="*/ 3329126 h 3897297"/>
              <a:gd name="connsiteX20" fmla="*/ 967666 w 8939814"/>
              <a:gd name="connsiteY20" fmla="*/ 3178206 h 3897297"/>
              <a:gd name="connsiteX21" fmla="*/ 958789 w 8939814"/>
              <a:gd name="connsiteY21" fmla="*/ 3142695 h 3897297"/>
              <a:gd name="connsiteX22" fmla="*/ 923278 w 8939814"/>
              <a:gd name="connsiteY22" fmla="*/ 3107184 h 3897297"/>
              <a:gd name="connsiteX23" fmla="*/ 914400 w 8939814"/>
              <a:gd name="connsiteY23" fmla="*/ 3062796 h 3897297"/>
              <a:gd name="connsiteX24" fmla="*/ 905523 w 8939814"/>
              <a:gd name="connsiteY24" fmla="*/ 3036163 h 3897297"/>
              <a:gd name="connsiteX25" fmla="*/ 896645 w 8939814"/>
              <a:gd name="connsiteY25" fmla="*/ 3000652 h 3897297"/>
              <a:gd name="connsiteX26" fmla="*/ 905523 w 8939814"/>
              <a:gd name="connsiteY26" fmla="*/ 2840854 h 3897297"/>
              <a:gd name="connsiteX27" fmla="*/ 914400 w 8939814"/>
              <a:gd name="connsiteY27" fmla="*/ 2805344 h 3897297"/>
              <a:gd name="connsiteX28" fmla="*/ 967666 w 8939814"/>
              <a:gd name="connsiteY28" fmla="*/ 2752077 h 3897297"/>
              <a:gd name="connsiteX29" fmla="*/ 1029810 w 8939814"/>
              <a:gd name="connsiteY29" fmla="*/ 2707689 h 3897297"/>
              <a:gd name="connsiteX30" fmla="*/ 1065321 w 8939814"/>
              <a:gd name="connsiteY30" fmla="*/ 2672178 h 3897297"/>
              <a:gd name="connsiteX31" fmla="*/ 1091954 w 8939814"/>
              <a:gd name="connsiteY31" fmla="*/ 2663301 h 3897297"/>
              <a:gd name="connsiteX32" fmla="*/ 1109709 w 8939814"/>
              <a:gd name="connsiteY32" fmla="*/ 2645545 h 3897297"/>
              <a:gd name="connsiteX33" fmla="*/ 1136342 w 8939814"/>
              <a:gd name="connsiteY33" fmla="*/ 2636668 h 3897297"/>
              <a:gd name="connsiteX34" fmla="*/ 1429305 w 8939814"/>
              <a:gd name="connsiteY34" fmla="*/ 2618912 h 3897297"/>
              <a:gd name="connsiteX35" fmla="*/ 1571348 w 8939814"/>
              <a:gd name="connsiteY35" fmla="*/ 2592279 h 3897297"/>
              <a:gd name="connsiteX36" fmla="*/ 1704513 w 8939814"/>
              <a:gd name="connsiteY36" fmla="*/ 2583402 h 3897297"/>
              <a:gd name="connsiteX37" fmla="*/ 1802167 w 8939814"/>
              <a:gd name="connsiteY37" fmla="*/ 2556769 h 3897297"/>
              <a:gd name="connsiteX38" fmla="*/ 1899822 w 8939814"/>
              <a:gd name="connsiteY38" fmla="*/ 2530136 h 3897297"/>
              <a:gd name="connsiteX39" fmla="*/ 1944210 w 8939814"/>
              <a:gd name="connsiteY39" fmla="*/ 2503503 h 3897297"/>
              <a:gd name="connsiteX40" fmla="*/ 1961965 w 8939814"/>
              <a:gd name="connsiteY40" fmla="*/ 2485747 h 3897297"/>
              <a:gd name="connsiteX41" fmla="*/ 1988598 w 8939814"/>
              <a:gd name="connsiteY41" fmla="*/ 2467992 h 3897297"/>
              <a:gd name="connsiteX42" fmla="*/ 2006354 w 8939814"/>
              <a:gd name="connsiteY42" fmla="*/ 2441359 h 3897297"/>
              <a:gd name="connsiteX43" fmla="*/ 2059620 w 8939814"/>
              <a:gd name="connsiteY43" fmla="*/ 2405848 h 3897297"/>
              <a:gd name="connsiteX44" fmla="*/ 2077375 w 8939814"/>
              <a:gd name="connsiteY44" fmla="*/ 2352582 h 3897297"/>
              <a:gd name="connsiteX45" fmla="*/ 2104008 w 8939814"/>
              <a:gd name="connsiteY45" fmla="*/ 2192784 h 3897297"/>
              <a:gd name="connsiteX46" fmla="*/ 2121764 w 8939814"/>
              <a:gd name="connsiteY46" fmla="*/ 2121763 h 3897297"/>
              <a:gd name="connsiteX47" fmla="*/ 2175030 w 8939814"/>
              <a:gd name="connsiteY47" fmla="*/ 2077375 h 3897297"/>
              <a:gd name="connsiteX48" fmla="*/ 2254929 w 8939814"/>
              <a:gd name="connsiteY48" fmla="*/ 2032986 h 3897297"/>
              <a:gd name="connsiteX49" fmla="*/ 2308195 w 8939814"/>
              <a:gd name="connsiteY49" fmla="*/ 1988598 h 3897297"/>
              <a:gd name="connsiteX50" fmla="*/ 2343705 w 8939814"/>
              <a:gd name="connsiteY50" fmla="*/ 1961965 h 3897297"/>
              <a:gd name="connsiteX51" fmla="*/ 2361461 w 8939814"/>
              <a:gd name="connsiteY51" fmla="*/ 1944210 h 3897297"/>
              <a:gd name="connsiteX52" fmla="*/ 2467993 w 8939814"/>
              <a:gd name="connsiteY52" fmla="*/ 1890944 h 3897297"/>
              <a:gd name="connsiteX53" fmla="*/ 2503503 w 8939814"/>
              <a:gd name="connsiteY53" fmla="*/ 1873188 h 3897297"/>
              <a:gd name="connsiteX54" fmla="*/ 2539014 w 8939814"/>
              <a:gd name="connsiteY54" fmla="*/ 1855433 h 3897297"/>
              <a:gd name="connsiteX55" fmla="*/ 2574525 w 8939814"/>
              <a:gd name="connsiteY55" fmla="*/ 1828800 h 3897297"/>
              <a:gd name="connsiteX56" fmla="*/ 2645546 w 8939814"/>
              <a:gd name="connsiteY56" fmla="*/ 1775534 h 3897297"/>
              <a:gd name="connsiteX57" fmla="*/ 2707690 w 8939814"/>
              <a:gd name="connsiteY57" fmla="*/ 1748901 h 3897297"/>
              <a:gd name="connsiteX58" fmla="*/ 2743200 w 8939814"/>
              <a:gd name="connsiteY58" fmla="*/ 1731145 h 3897297"/>
              <a:gd name="connsiteX59" fmla="*/ 3790765 w 8939814"/>
              <a:gd name="connsiteY59" fmla="*/ 1757778 h 3897297"/>
              <a:gd name="connsiteX60" fmla="*/ 4003830 w 8939814"/>
              <a:gd name="connsiteY60" fmla="*/ 1793289 h 3897297"/>
              <a:gd name="connsiteX61" fmla="*/ 4234649 w 8939814"/>
              <a:gd name="connsiteY61" fmla="*/ 1828800 h 3897297"/>
              <a:gd name="connsiteX62" fmla="*/ 4341181 w 8939814"/>
              <a:gd name="connsiteY62" fmla="*/ 1837677 h 3897297"/>
              <a:gd name="connsiteX63" fmla="*/ 4438835 w 8939814"/>
              <a:gd name="connsiteY63" fmla="*/ 1873188 h 3897297"/>
              <a:gd name="connsiteX64" fmla="*/ 5868140 w 8939814"/>
              <a:gd name="connsiteY64" fmla="*/ 1864311 h 3897297"/>
              <a:gd name="connsiteX65" fmla="*/ 5948039 w 8939814"/>
              <a:gd name="connsiteY65" fmla="*/ 1855433 h 3897297"/>
              <a:gd name="connsiteX66" fmla="*/ 5992428 w 8939814"/>
              <a:gd name="connsiteY66" fmla="*/ 1846555 h 3897297"/>
              <a:gd name="connsiteX67" fmla="*/ 6027938 w 8939814"/>
              <a:gd name="connsiteY67" fmla="*/ 1811044 h 3897297"/>
              <a:gd name="connsiteX68" fmla="*/ 6258758 w 8939814"/>
              <a:gd name="connsiteY68" fmla="*/ 1757778 h 3897297"/>
              <a:gd name="connsiteX69" fmla="*/ 6516210 w 8939814"/>
              <a:gd name="connsiteY69" fmla="*/ 1606858 h 3897297"/>
              <a:gd name="connsiteX70" fmla="*/ 6587231 w 8939814"/>
              <a:gd name="connsiteY70" fmla="*/ 1562470 h 3897297"/>
              <a:gd name="connsiteX71" fmla="*/ 6667131 w 8939814"/>
              <a:gd name="connsiteY71" fmla="*/ 1509204 h 3897297"/>
              <a:gd name="connsiteX72" fmla="*/ 6693764 w 8939814"/>
              <a:gd name="connsiteY72" fmla="*/ 1473693 h 3897297"/>
              <a:gd name="connsiteX73" fmla="*/ 6800296 w 8939814"/>
              <a:gd name="connsiteY73" fmla="*/ 1429305 h 3897297"/>
              <a:gd name="connsiteX74" fmla="*/ 6915705 w 8939814"/>
              <a:gd name="connsiteY74" fmla="*/ 1376039 h 3897297"/>
              <a:gd name="connsiteX75" fmla="*/ 6960094 w 8939814"/>
              <a:gd name="connsiteY75" fmla="*/ 1340528 h 3897297"/>
              <a:gd name="connsiteX76" fmla="*/ 7048870 w 8939814"/>
              <a:gd name="connsiteY76" fmla="*/ 1313895 h 3897297"/>
              <a:gd name="connsiteX77" fmla="*/ 7093259 w 8939814"/>
              <a:gd name="connsiteY77" fmla="*/ 1233996 h 3897297"/>
              <a:gd name="connsiteX78" fmla="*/ 7102136 w 8939814"/>
              <a:gd name="connsiteY78" fmla="*/ 790112 h 3897297"/>
              <a:gd name="connsiteX79" fmla="*/ 7119892 w 8939814"/>
              <a:gd name="connsiteY79" fmla="*/ 701336 h 3897297"/>
              <a:gd name="connsiteX80" fmla="*/ 7146525 w 8939814"/>
              <a:gd name="connsiteY80" fmla="*/ 656947 h 3897297"/>
              <a:gd name="connsiteX81" fmla="*/ 7164280 w 8939814"/>
              <a:gd name="connsiteY81" fmla="*/ 621437 h 3897297"/>
              <a:gd name="connsiteX82" fmla="*/ 7199791 w 8939814"/>
              <a:gd name="connsiteY82" fmla="*/ 541538 h 3897297"/>
              <a:gd name="connsiteX83" fmla="*/ 7217546 w 8939814"/>
              <a:gd name="connsiteY83" fmla="*/ 443883 h 3897297"/>
              <a:gd name="connsiteX84" fmla="*/ 7235301 w 8939814"/>
              <a:gd name="connsiteY84" fmla="*/ 417250 h 3897297"/>
              <a:gd name="connsiteX85" fmla="*/ 7279690 w 8939814"/>
              <a:gd name="connsiteY85" fmla="*/ 355107 h 3897297"/>
              <a:gd name="connsiteX86" fmla="*/ 7288567 w 8939814"/>
              <a:gd name="connsiteY86" fmla="*/ 301841 h 3897297"/>
              <a:gd name="connsiteX87" fmla="*/ 7315200 w 8939814"/>
              <a:gd name="connsiteY87" fmla="*/ 284085 h 3897297"/>
              <a:gd name="connsiteX88" fmla="*/ 7412855 w 8939814"/>
              <a:gd name="connsiteY88" fmla="*/ 168676 h 3897297"/>
              <a:gd name="connsiteX89" fmla="*/ 7439488 w 8939814"/>
              <a:gd name="connsiteY89" fmla="*/ 150920 h 3897297"/>
              <a:gd name="connsiteX90" fmla="*/ 7483876 w 8939814"/>
              <a:gd name="connsiteY90" fmla="*/ 142043 h 3897297"/>
              <a:gd name="connsiteX91" fmla="*/ 7563775 w 8939814"/>
              <a:gd name="connsiteY91" fmla="*/ 124287 h 3897297"/>
              <a:gd name="connsiteX92" fmla="*/ 7643674 w 8939814"/>
              <a:gd name="connsiteY92" fmla="*/ 97654 h 3897297"/>
              <a:gd name="connsiteX93" fmla="*/ 7812350 w 8939814"/>
              <a:gd name="connsiteY93" fmla="*/ 62144 h 3897297"/>
              <a:gd name="connsiteX94" fmla="*/ 7901127 w 8939814"/>
              <a:gd name="connsiteY94" fmla="*/ 26633 h 3897297"/>
              <a:gd name="connsiteX95" fmla="*/ 7989903 w 8939814"/>
              <a:gd name="connsiteY95" fmla="*/ 17755 h 3897297"/>
              <a:gd name="connsiteX96" fmla="*/ 8078680 w 8939814"/>
              <a:gd name="connsiteY96" fmla="*/ 0 h 3897297"/>
              <a:gd name="connsiteX97" fmla="*/ 8256233 w 8939814"/>
              <a:gd name="connsiteY97" fmla="*/ 26633 h 3897297"/>
              <a:gd name="connsiteX98" fmla="*/ 8380521 w 8939814"/>
              <a:gd name="connsiteY98" fmla="*/ 62144 h 3897297"/>
              <a:gd name="connsiteX99" fmla="*/ 8478175 w 8939814"/>
              <a:gd name="connsiteY99" fmla="*/ 88777 h 3897297"/>
              <a:gd name="connsiteX100" fmla="*/ 8540319 w 8939814"/>
              <a:gd name="connsiteY100" fmla="*/ 106532 h 3897297"/>
              <a:gd name="connsiteX101" fmla="*/ 8602463 w 8939814"/>
              <a:gd name="connsiteY101" fmla="*/ 115410 h 3897297"/>
              <a:gd name="connsiteX102" fmla="*/ 8646851 w 8939814"/>
              <a:gd name="connsiteY102" fmla="*/ 142043 h 3897297"/>
              <a:gd name="connsiteX103" fmla="*/ 8726750 w 8939814"/>
              <a:gd name="connsiteY103" fmla="*/ 159798 h 3897297"/>
              <a:gd name="connsiteX104" fmla="*/ 8806649 w 8939814"/>
              <a:gd name="connsiteY104" fmla="*/ 186431 h 3897297"/>
              <a:gd name="connsiteX105" fmla="*/ 8877670 w 8939814"/>
              <a:gd name="connsiteY105" fmla="*/ 257452 h 3897297"/>
              <a:gd name="connsiteX106" fmla="*/ 8913181 w 8939814"/>
              <a:gd name="connsiteY106" fmla="*/ 310718 h 3897297"/>
              <a:gd name="connsiteX107" fmla="*/ 8930936 w 8939814"/>
              <a:gd name="connsiteY107" fmla="*/ 372862 h 3897297"/>
              <a:gd name="connsiteX108" fmla="*/ 8939814 w 8939814"/>
              <a:gd name="connsiteY108" fmla="*/ 435006 h 3897297"/>
              <a:gd name="connsiteX109" fmla="*/ 8886548 w 8939814"/>
              <a:gd name="connsiteY109" fmla="*/ 497149 h 3897297"/>
              <a:gd name="connsiteX110" fmla="*/ 8833282 w 8939814"/>
              <a:gd name="connsiteY110" fmla="*/ 532660 h 3897297"/>
              <a:gd name="connsiteX111" fmla="*/ 8806649 w 8939814"/>
              <a:gd name="connsiteY111" fmla="*/ 559293 h 3897297"/>
              <a:gd name="connsiteX112" fmla="*/ 8753383 w 8939814"/>
              <a:gd name="connsiteY112" fmla="*/ 594804 h 3897297"/>
              <a:gd name="connsiteX113" fmla="*/ 8700117 w 8939814"/>
              <a:gd name="connsiteY113" fmla="*/ 648070 h 3897297"/>
              <a:gd name="connsiteX114" fmla="*/ 8549197 w 8939814"/>
              <a:gd name="connsiteY114" fmla="*/ 639192 h 3897297"/>
              <a:gd name="connsiteX115" fmla="*/ 8487053 w 8939814"/>
              <a:gd name="connsiteY115" fmla="*/ 603681 h 3897297"/>
              <a:gd name="connsiteX116" fmla="*/ 8469297 w 8939814"/>
              <a:gd name="connsiteY116" fmla="*/ 585926 h 3897297"/>
              <a:gd name="connsiteX117" fmla="*/ 8416031 w 8939814"/>
              <a:gd name="connsiteY117" fmla="*/ 577048 h 3897297"/>
              <a:gd name="connsiteX118" fmla="*/ 8353888 w 8939814"/>
              <a:gd name="connsiteY118" fmla="*/ 559293 h 3897297"/>
              <a:gd name="connsiteX119" fmla="*/ 8318377 w 8939814"/>
              <a:gd name="connsiteY119" fmla="*/ 550415 h 3897297"/>
              <a:gd name="connsiteX120" fmla="*/ 8211845 w 8939814"/>
              <a:gd name="connsiteY120" fmla="*/ 532660 h 3897297"/>
              <a:gd name="connsiteX121" fmla="*/ 8185212 w 8939814"/>
              <a:gd name="connsiteY121" fmla="*/ 523782 h 3897297"/>
              <a:gd name="connsiteX122" fmla="*/ 7936637 w 8939814"/>
              <a:gd name="connsiteY122" fmla="*/ 532660 h 3897297"/>
              <a:gd name="connsiteX123" fmla="*/ 7910004 w 8939814"/>
              <a:gd name="connsiteY123" fmla="*/ 550415 h 3897297"/>
              <a:gd name="connsiteX124" fmla="*/ 7883371 w 8939814"/>
              <a:gd name="connsiteY124" fmla="*/ 559293 h 3897297"/>
              <a:gd name="connsiteX125" fmla="*/ 7865616 w 8939814"/>
              <a:gd name="connsiteY125" fmla="*/ 585926 h 3897297"/>
              <a:gd name="connsiteX126" fmla="*/ 7856738 w 8939814"/>
              <a:gd name="connsiteY126" fmla="*/ 621437 h 3897297"/>
              <a:gd name="connsiteX127" fmla="*/ 7803472 w 8939814"/>
              <a:gd name="connsiteY127" fmla="*/ 710213 h 3897297"/>
              <a:gd name="connsiteX128" fmla="*/ 7776839 w 8939814"/>
              <a:gd name="connsiteY128" fmla="*/ 825623 h 3897297"/>
              <a:gd name="connsiteX129" fmla="*/ 7759084 w 8939814"/>
              <a:gd name="connsiteY129" fmla="*/ 896644 h 3897297"/>
              <a:gd name="connsiteX130" fmla="*/ 7732451 w 8939814"/>
              <a:gd name="connsiteY130" fmla="*/ 967666 h 3897297"/>
              <a:gd name="connsiteX131" fmla="*/ 7723573 w 8939814"/>
              <a:gd name="connsiteY131" fmla="*/ 1083076 h 3897297"/>
              <a:gd name="connsiteX132" fmla="*/ 7696940 w 8939814"/>
              <a:gd name="connsiteY132" fmla="*/ 1171852 h 3897297"/>
              <a:gd name="connsiteX133" fmla="*/ 7679185 w 8939814"/>
              <a:gd name="connsiteY133" fmla="*/ 1207363 h 3897297"/>
              <a:gd name="connsiteX134" fmla="*/ 7661430 w 8939814"/>
              <a:gd name="connsiteY134" fmla="*/ 1260629 h 3897297"/>
              <a:gd name="connsiteX135" fmla="*/ 7652552 w 8939814"/>
              <a:gd name="connsiteY135" fmla="*/ 1287262 h 3897297"/>
              <a:gd name="connsiteX136" fmla="*/ 7634797 w 8939814"/>
              <a:gd name="connsiteY136" fmla="*/ 1322773 h 3897297"/>
              <a:gd name="connsiteX137" fmla="*/ 7625919 w 8939814"/>
              <a:gd name="connsiteY137" fmla="*/ 1349406 h 3897297"/>
              <a:gd name="connsiteX138" fmla="*/ 7581531 w 8939814"/>
              <a:gd name="connsiteY138" fmla="*/ 1420427 h 3897297"/>
              <a:gd name="connsiteX139" fmla="*/ 7563775 w 8939814"/>
              <a:gd name="connsiteY139" fmla="*/ 1447060 h 3897297"/>
              <a:gd name="connsiteX140" fmla="*/ 7546020 w 8939814"/>
              <a:gd name="connsiteY140" fmla="*/ 1482571 h 3897297"/>
              <a:gd name="connsiteX141" fmla="*/ 7528264 w 8939814"/>
              <a:gd name="connsiteY141" fmla="*/ 1500326 h 3897297"/>
              <a:gd name="connsiteX142" fmla="*/ 7492754 w 8939814"/>
              <a:gd name="connsiteY142" fmla="*/ 1553592 h 3897297"/>
              <a:gd name="connsiteX143" fmla="*/ 7474998 w 8939814"/>
              <a:gd name="connsiteY143" fmla="*/ 1580225 h 3897297"/>
              <a:gd name="connsiteX144" fmla="*/ 7386222 w 8939814"/>
              <a:gd name="connsiteY144" fmla="*/ 1660124 h 3897297"/>
              <a:gd name="connsiteX145" fmla="*/ 7315200 w 8939814"/>
              <a:gd name="connsiteY145" fmla="*/ 1740023 h 3897297"/>
              <a:gd name="connsiteX146" fmla="*/ 7217546 w 8939814"/>
              <a:gd name="connsiteY146" fmla="*/ 1793289 h 3897297"/>
              <a:gd name="connsiteX147" fmla="*/ 7146525 w 8939814"/>
              <a:gd name="connsiteY147" fmla="*/ 1828800 h 3897297"/>
              <a:gd name="connsiteX148" fmla="*/ 7119892 w 8939814"/>
              <a:gd name="connsiteY148" fmla="*/ 1846555 h 3897297"/>
              <a:gd name="connsiteX149" fmla="*/ 7084381 w 8939814"/>
              <a:gd name="connsiteY149" fmla="*/ 1855433 h 3897297"/>
              <a:gd name="connsiteX150" fmla="*/ 7048870 w 8939814"/>
              <a:gd name="connsiteY150" fmla="*/ 1873188 h 3897297"/>
              <a:gd name="connsiteX151" fmla="*/ 6960094 w 8939814"/>
              <a:gd name="connsiteY151" fmla="*/ 1890944 h 3897297"/>
              <a:gd name="connsiteX152" fmla="*/ 6622742 w 8939814"/>
              <a:gd name="connsiteY152" fmla="*/ 1882066 h 3897297"/>
              <a:gd name="connsiteX153" fmla="*/ 6560598 w 8939814"/>
              <a:gd name="connsiteY153" fmla="*/ 1846555 h 3897297"/>
              <a:gd name="connsiteX154" fmla="*/ 6516210 w 8939814"/>
              <a:gd name="connsiteY154" fmla="*/ 1837677 h 3897297"/>
              <a:gd name="connsiteX155" fmla="*/ 6480699 w 8939814"/>
              <a:gd name="connsiteY155" fmla="*/ 1828800 h 3897297"/>
              <a:gd name="connsiteX156" fmla="*/ 6436311 w 8939814"/>
              <a:gd name="connsiteY156" fmla="*/ 1819922 h 3897297"/>
              <a:gd name="connsiteX157" fmla="*/ 6365290 w 8939814"/>
              <a:gd name="connsiteY157" fmla="*/ 1802167 h 3897297"/>
              <a:gd name="connsiteX158" fmla="*/ 6294268 w 8939814"/>
              <a:gd name="connsiteY158" fmla="*/ 1793289 h 3897297"/>
              <a:gd name="connsiteX159" fmla="*/ 6241002 w 8939814"/>
              <a:gd name="connsiteY159" fmla="*/ 1775534 h 3897297"/>
              <a:gd name="connsiteX160" fmla="*/ 6169981 w 8939814"/>
              <a:gd name="connsiteY160" fmla="*/ 1748901 h 3897297"/>
              <a:gd name="connsiteX161" fmla="*/ 6116715 w 8939814"/>
              <a:gd name="connsiteY161" fmla="*/ 1713390 h 3897297"/>
              <a:gd name="connsiteX162" fmla="*/ 6098960 w 8939814"/>
              <a:gd name="connsiteY162" fmla="*/ 1677879 h 3897297"/>
              <a:gd name="connsiteX163" fmla="*/ 6027938 w 8939814"/>
              <a:gd name="connsiteY163" fmla="*/ 1642369 h 3897297"/>
              <a:gd name="connsiteX164" fmla="*/ 5921406 w 8939814"/>
              <a:gd name="connsiteY164" fmla="*/ 1553592 h 3897297"/>
              <a:gd name="connsiteX165" fmla="*/ 5868140 w 8939814"/>
              <a:gd name="connsiteY165" fmla="*/ 1509204 h 3897297"/>
              <a:gd name="connsiteX166" fmla="*/ 5779364 w 8939814"/>
              <a:gd name="connsiteY166" fmla="*/ 1447060 h 3897297"/>
              <a:gd name="connsiteX167" fmla="*/ 5663954 w 8939814"/>
              <a:gd name="connsiteY167" fmla="*/ 1384916 h 3897297"/>
              <a:gd name="connsiteX168" fmla="*/ 5592932 w 8939814"/>
              <a:gd name="connsiteY168" fmla="*/ 1340528 h 3897297"/>
              <a:gd name="connsiteX169" fmla="*/ 5539666 w 8939814"/>
              <a:gd name="connsiteY169" fmla="*/ 1305017 h 3897297"/>
              <a:gd name="connsiteX170" fmla="*/ 5477523 w 8939814"/>
              <a:gd name="connsiteY170" fmla="*/ 1269507 h 3897297"/>
              <a:gd name="connsiteX171" fmla="*/ 5433134 w 8939814"/>
              <a:gd name="connsiteY171" fmla="*/ 1242874 h 3897297"/>
              <a:gd name="connsiteX172" fmla="*/ 5388746 w 8939814"/>
              <a:gd name="connsiteY172" fmla="*/ 1216241 h 3897297"/>
              <a:gd name="connsiteX173" fmla="*/ 5326602 w 8939814"/>
              <a:gd name="connsiteY173" fmla="*/ 1189608 h 3897297"/>
              <a:gd name="connsiteX174" fmla="*/ 5255581 w 8939814"/>
              <a:gd name="connsiteY174" fmla="*/ 1109709 h 3897297"/>
              <a:gd name="connsiteX175" fmla="*/ 5237826 w 8939814"/>
              <a:gd name="connsiteY175" fmla="*/ 1083076 h 3897297"/>
              <a:gd name="connsiteX176" fmla="*/ 5220070 w 8939814"/>
              <a:gd name="connsiteY176" fmla="*/ 1020932 h 3897297"/>
              <a:gd name="connsiteX177" fmla="*/ 5202315 w 8939814"/>
              <a:gd name="connsiteY177" fmla="*/ 994299 h 3897297"/>
              <a:gd name="connsiteX178" fmla="*/ 5184560 w 8939814"/>
              <a:gd name="connsiteY178" fmla="*/ 958788 h 3897297"/>
              <a:gd name="connsiteX179" fmla="*/ 5140171 w 8939814"/>
              <a:gd name="connsiteY179" fmla="*/ 834501 h 3897297"/>
              <a:gd name="connsiteX180" fmla="*/ 5122416 w 8939814"/>
              <a:gd name="connsiteY180" fmla="*/ 807868 h 3897297"/>
              <a:gd name="connsiteX181" fmla="*/ 5086905 w 8939814"/>
              <a:gd name="connsiteY181" fmla="*/ 727969 h 3897297"/>
              <a:gd name="connsiteX182" fmla="*/ 5060272 w 8939814"/>
              <a:gd name="connsiteY182" fmla="*/ 621437 h 3897297"/>
              <a:gd name="connsiteX183" fmla="*/ 5078028 w 8939814"/>
              <a:gd name="connsiteY183" fmla="*/ 568171 h 3897297"/>
              <a:gd name="connsiteX184" fmla="*/ 5095783 w 8939814"/>
              <a:gd name="connsiteY184" fmla="*/ 532660 h 3897297"/>
              <a:gd name="connsiteX185" fmla="*/ 5131294 w 8939814"/>
              <a:gd name="connsiteY185" fmla="*/ 452761 h 3897297"/>
              <a:gd name="connsiteX186" fmla="*/ 5157927 w 8939814"/>
              <a:gd name="connsiteY186" fmla="*/ 408373 h 3897297"/>
              <a:gd name="connsiteX187" fmla="*/ 5220070 w 8939814"/>
              <a:gd name="connsiteY187" fmla="*/ 346229 h 3897297"/>
              <a:gd name="connsiteX188" fmla="*/ 5282214 w 8939814"/>
              <a:gd name="connsiteY188" fmla="*/ 310718 h 3897297"/>
              <a:gd name="connsiteX189" fmla="*/ 5362113 w 8939814"/>
              <a:gd name="connsiteY189" fmla="*/ 275208 h 3897297"/>
              <a:gd name="connsiteX190" fmla="*/ 5450890 w 8939814"/>
              <a:gd name="connsiteY190" fmla="*/ 230819 h 3897297"/>
              <a:gd name="connsiteX191" fmla="*/ 5566299 w 8939814"/>
              <a:gd name="connsiteY191" fmla="*/ 213064 h 3897297"/>
              <a:gd name="connsiteX192" fmla="*/ 5628443 w 8939814"/>
              <a:gd name="connsiteY192" fmla="*/ 177553 h 3897297"/>
              <a:gd name="connsiteX193" fmla="*/ 5717220 w 8939814"/>
              <a:gd name="connsiteY193" fmla="*/ 168676 h 3897297"/>
              <a:gd name="connsiteX194" fmla="*/ 5948039 w 8939814"/>
              <a:gd name="connsiteY194" fmla="*/ 150920 h 3897297"/>
              <a:gd name="connsiteX195" fmla="*/ 6054571 w 8939814"/>
              <a:gd name="connsiteY195" fmla="*/ 124287 h 3897297"/>
              <a:gd name="connsiteX196" fmla="*/ 6223247 w 8939814"/>
              <a:gd name="connsiteY196" fmla="*/ 106532 h 3897297"/>
              <a:gd name="connsiteX197" fmla="*/ 6285391 w 8939814"/>
              <a:gd name="connsiteY197" fmla="*/ 88777 h 3897297"/>
              <a:gd name="connsiteX198" fmla="*/ 6436311 w 8939814"/>
              <a:gd name="connsiteY198" fmla="*/ 71021 h 3897297"/>
              <a:gd name="connsiteX199" fmla="*/ 6498455 w 8939814"/>
              <a:gd name="connsiteY199" fmla="*/ 62144 h 3897297"/>
              <a:gd name="connsiteX200" fmla="*/ 7679185 w 8939814"/>
              <a:gd name="connsiteY200" fmla="*/ 71021 h 3897297"/>
              <a:gd name="connsiteX201" fmla="*/ 7714696 w 8939814"/>
              <a:gd name="connsiteY201" fmla="*/ 79899 h 3897297"/>
              <a:gd name="connsiteX202" fmla="*/ 7821228 w 8939814"/>
              <a:gd name="connsiteY202" fmla="*/ 124287 h 3897297"/>
              <a:gd name="connsiteX203" fmla="*/ 7856738 w 8939814"/>
              <a:gd name="connsiteY203" fmla="*/ 133165 h 3897297"/>
              <a:gd name="connsiteX204" fmla="*/ 7892249 w 8939814"/>
              <a:gd name="connsiteY204" fmla="*/ 150920 h 3897297"/>
              <a:gd name="connsiteX205" fmla="*/ 7954393 w 8939814"/>
              <a:gd name="connsiteY205" fmla="*/ 168676 h 3897297"/>
              <a:gd name="connsiteX206" fmla="*/ 7989903 w 8939814"/>
              <a:gd name="connsiteY206" fmla="*/ 204186 h 3897297"/>
              <a:gd name="connsiteX207" fmla="*/ 8052047 w 8939814"/>
              <a:gd name="connsiteY207" fmla="*/ 230819 h 3897297"/>
              <a:gd name="connsiteX208" fmla="*/ 8078680 w 8939814"/>
              <a:gd name="connsiteY208" fmla="*/ 248575 h 3897297"/>
              <a:gd name="connsiteX209" fmla="*/ 8140824 w 8939814"/>
              <a:gd name="connsiteY209" fmla="*/ 284085 h 3897297"/>
              <a:gd name="connsiteX210" fmla="*/ 8185212 w 8939814"/>
              <a:gd name="connsiteY210" fmla="*/ 328474 h 3897297"/>
              <a:gd name="connsiteX211" fmla="*/ 8229600 w 8939814"/>
              <a:gd name="connsiteY211" fmla="*/ 363984 h 3897297"/>
              <a:gd name="connsiteX212" fmla="*/ 8256233 w 8939814"/>
              <a:gd name="connsiteY212" fmla="*/ 381740 h 3897297"/>
              <a:gd name="connsiteX213" fmla="*/ 8273989 w 8939814"/>
              <a:gd name="connsiteY213" fmla="*/ 399495 h 3897297"/>
              <a:gd name="connsiteX214" fmla="*/ 8300622 w 8939814"/>
              <a:gd name="connsiteY214" fmla="*/ 417250 h 3897297"/>
              <a:gd name="connsiteX215" fmla="*/ 8398276 w 8939814"/>
              <a:gd name="connsiteY215" fmla="*/ 532660 h 3897297"/>
              <a:gd name="connsiteX216" fmla="*/ 8460420 w 8939814"/>
              <a:gd name="connsiteY216" fmla="*/ 603681 h 3897297"/>
              <a:gd name="connsiteX217" fmla="*/ 8495931 w 8939814"/>
              <a:gd name="connsiteY217" fmla="*/ 639192 h 3897297"/>
              <a:gd name="connsiteX218" fmla="*/ 8522564 w 8939814"/>
              <a:gd name="connsiteY218" fmla="*/ 692458 h 3897297"/>
              <a:gd name="connsiteX219" fmla="*/ 8575830 w 8939814"/>
              <a:gd name="connsiteY219" fmla="*/ 781235 h 3897297"/>
              <a:gd name="connsiteX220" fmla="*/ 8584707 w 8939814"/>
              <a:gd name="connsiteY220" fmla="*/ 816745 h 3897297"/>
              <a:gd name="connsiteX221" fmla="*/ 8602463 w 8939814"/>
              <a:gd name="connsiteY221" fmla="*/ 870011 h 3897297"/>
              <a:gd name="connsiteX222" fmla="*/ 8611340 w 8939814"/>
              <a:gd name="connsiteY222" fmla="*/ 923277 h 3897297"/>
              <a:gd name="connsiteX223" fmla="*/ 8620218 w 8939814"/>
              <a:gd name="connsiteY223" fmla="*/ 958788 h 3897297"/>
              <a:gd name="connsiteX224" fmla="*/ 8602463 w 8939814"/>
              <a:gd name="connsiteY224" fmla="*/ 1100831 h 3897297"/>
              <a:gd name="connsiteX225" fmla="*/ 8566952 w 8939814"/>
              <a:gd name="connsiteY225" fmla="*/ 1162975 h 3897297"/>
              <a:gd name="connsiteX226" fmla="*/ 8531441 w 8939814"/>
              <a:gd name="connsiteY226" fmla="*/ 1233996 h 3897297"/>
              <a:gd name="connsiteX227" fmla="*/ 8487053 w 8939814"/>
              <a:gd name="connsiteY227" fmla="*/ 1331650 h 3897297"/>
              <a:gd name="connsiteX228" fmla="*/ 8442664 w 8939814"/>
              <a:gd name="connsiteY228" fmla="*/ 1411549 h 3897297"/>
              <a:gd name="connsiteX229" fmla="*/ 8424909 w 8939814"/>
              <a:gd name="connsiteY229" fmla="*/ 1429305 h 3897297"/>
              <a:gd name="connsiteX230" fmla="*/ 8389398 w 8939814"/>
              <a:gd name="connsiteY230" fmla="*/ 1482571 h 3897297"/>
              <a:gd name="connsiteX231" fmla="*/ 8371643 w 8939814"/>
              <a:gd name="connsiteY231" fmla="*/ 1518081 h 3897297"/>
              <a:gd name="connsiteX232" fmla="*/ 8327255 w 8939814"/>
              <a:gd name="connsiteY232" fmla="*/ 1562470 h 3897297"/>
              <a:gd name="connsiteX233" fmla="*/ 8282866 w 8939814"/>
              <a:gd name="connsiteY233" fmla="*/ 1606858 h 3897297"/>
              <a:gd name="connsiteX234" fmla="*/ 8256233 w 8939814"/>
              <a:gd name="connsiteY234" fmla="*/ 1633491 h 3897297"/>
              <a:gd name="connsiteX235" fmla="*/ 8220723 w 8939814"/>
              <a:gd name="connsiteY235" fmla="*/ 1686757 h 3897297"/>
              <a:gd name="connsiteX236" fmla="*/ 8176334 w 8939814"/>
              <a:gd name="connsiteY236" fmla="*/ 1704512 h 3897297"/>
              <a:gd name="connsiteX237" fmla="*/ 8140824 w 8939814"/>
              <a:gd name="connsiteY237" fmla="*/ 1731145 h 3897297"/>
              <a:gd name="connsiteX238" fmla="*/ 8087558 w 8939814"/>
              <a:gd name="connsiteY238" fmla="*/ 1748901 h 3897297"/>
              <a:gd name="connsiteX239" fmla="*/ 7981026 w 8939814"/>
              <a:gd name="connsiteY239" fmla="*/ 1775534 h 3897297"/>
              <a:gd name="connsiteX240" fmla="*/ 7856738 w 8939814"/>
              <a:gd name="connsiteY240" fmla="*/ 1819922 h 3897297"/>
              <a:gd name="connsiteX241" fmla="*/ 7812350 w 8939814"/>
              <a:gd name="connsiteY241" fmla="*/ 1837677 h 3897297"/>
              <a:gd name="connsiteX242" fmla="*/ 7759084 w 8939814"/>
              <a:gd name="connsiteY242" fmla="*/ 1864311 h 3897297"/>
              <a:gd name="connsiteX243" fmla="*/ 7670307 w 8939814"/>
              <a:gd name="connsiteY243" fmla="*/ 1873188 h 3897297"/>
              <a:gd name="connsiteX244" fmla="*/ 7332956 w 8939814"/>
              <a:gd name="connsiteY244" fmla="*/ 1917577 h 3897297"/>
              <a:gd name="connsiteX245" fmla="*/ 7261934 w 8939814"/>
              <a:gd name="connsiteY245" fmla="*/ 1935332 h 3897297"/>
              <a:gd name="connsiteX246" fmla="*/ 7093259 w 8939814"/>
              <a:gd name="connsiteY246" fmla="*/ 1944210 h 3897297"/>
              <a:gd name="connsiteX247" fmla="*/ 7013360 w 8939814"/>
              <a:gd name="connsiteY247" fmla="*/ 1953087 h 3897297"/>
              <a:gd name="connsiteX248" fmla="*/ 6951216 w 8939814"/>
              <a:gd name="connsiteY248" fmla="*/ 1979720 h 3897297"/>
              <a:gd name="connsiteX249" fmla="*/ 6862439 w 8939814"/>
              <a:gd name="connsiteY249" fmla="*/ 1988598 h 3897297"/>
              <a:gd name="connsiteX250" fmla="*/ 6391923 w 8939814"/>
              <a:gd name="connsiteY250" fmla="*/ 1953087 h 3897297"/>
              <a:gd name="connsiteX251" fmla="*/ 6303146 w 8939814"/>
              <a:gd name="connsiteY251" fmla="*/ 1926454 h 3897297"/>
              <a:gd name="connsiteX252" fmla="*/ 6249880 w 8939814"/>
              <a:gd name="connsiteY252" fmla="*/ 1908699 h 3897297"/>
              <a:gd name="connsiteX253" fmla="*/ 6205492 w 8939814"/>
              <a:gd name="connsiteY253" fmla="*/ 1899821 h 3897297"/>
              <a:gd name="connsiteX254" fmla="*/ 6169981 w 8939814"/>
              <a:gd name="connsiteY254" fmla="*/ 1873188 h 3897297"/>
              <a:gd name="connsiteX255" fmla="*/ 6125593 w 8939814"/>
              <a:gd name="connsiteY255" fmla="*/ 1855433 h 3897297"/>
              <a:gd name="connsiteX256" fmla="*/ 6063449 w 8939814"/>
              <a:gd name="connsiteY256" fmla="*/ 1802167 h 3897297"/>
              <a:gd name="connsiteX257" fmla="*/ 5992428 w 8939814"/>
              <a:gd name="connsiteY257" fmla="*/ 1766656 h 3897297"/>
              <a:gd name="connsiteX258" fmla="*/ 5939162 w 8939814"/>
              <a:gd name="connsiteY258" fmla="*/ 1731145 h 3897297"/>
              <a:gd name="connsiteX259" fmla="*/ 5885896 w 8939814"/>
              <a:gd name="connsiteY259" fmla="*/ 1695635 h 3897297"/>
              <a:gd name="connsiteX260" fmla="*/ 5859263 w 8939814"/>
              <a:gd name="connsiteY260" fmla="*/ 1677879 h 3897297"/>
              <a:gd name="connsiteX261" fmla="*/ 5761608 w 8939814"/>
              <a:gd name="connsiteY261" fmla="*/ 1633491 h 3897297"/>
              <a:gd name="connsiteX262" fmla="*/ 5717220 w 8939814"/>
              <a:gd name="connsiteY262" fmla="*/ 1624613 h 3897297"/>
              <a:gd name="connsiteX263" fmla="*/ 5424257 w 8939814"/>
              <a:gd name="connsiteY263" fmla="*/ 1580225 h 3897297"/>
              <a:gd name="connsiteX264" fmla="*/ 5193437 w 8939814"/>
              <a:gd name="connsiteY264" fmla="*/ 1589103 h 3897297"/>
              <a:gd name="connsiteX265" fmla="*/ 5007006 w 8939814"/>
              <a:gd name="connsiteY265" fmla="*/ 1713390 h 3897297"/>
              <a:gd name="connsiteX266" fmla="*/ 4900474 w 8939814"/>
              <a:gd name="connsiteY266" fmla="*/ 1793289 h 3897297"/>
              <a:gd name="connsiteX267" fmla="*/ 4838331 w 8939814"/>
              <a:gd name="connsiteY267" fmla="*/ 1873188 h 3897297"/>
              <a:gd name="connsiteX268" fmla="*/ 4820575 w 8939814"/>
              <a:gd name="connsiteY268" fmla="*/ 1899821 h 3897297"/>
              <a:gd name="connsiteX269" fmla="*/ 4785064 w 8939814"/>
              <a:gd name="connsiteY269" fmla="*/ 1935332 h 3897297"/>
              <a:gd name="connsiteX270" fmla="*/ 4740676 w 8939814"/>
              <a:gd name="connsiteY270" fmla="*/ 2015231 h 3897297"/>
              <a:gd name="connsiteX271" fmla="*/ 4714043 w 8939814"/>
              <a:gd name="connsiteY271" fmla="*/ 2032986 h 3897297"/>
              <a:gd name="connsiteX272" fmla="*/ 4696288 w 8939814"/>
              <a:gd name="connsiteY272" fmla="*/ 2050742 h 3897297"/>
              <a:gd name="connsiteX273" fmla="*/ 4643022 w 8939814"/>
              <a:gd name="connsiteY273" fmla="*/ 2121763 h 3897297"/>
              <a:gd name="connsiteX274" fmla="*/ 4607511 w 8939814"/>
              <a:gd name="connsiteY274" fmla="*/ 2166151 h 3897297"/>
              <a:gd name="connsiteX275" fmla="*/ 4572000 w 8939814"/>
              <a:gd name="connsiteY275" fmla="*/ 2210540 h 3897297"/>
              <a:gd name="connsiteX276" fmla="*/ 4545367 w 8939814"/>
              <a:gd name="connsiteY276" fmla="*/ 2228295 h 3897297"/>
              <a:gd name="connsiteX277" fmla="*/ 4509857 w 8939814"/>
              <a:gd name="connsiteY277" fmla="*/ 2254928 h 3897297"/>
              <a:gd name="connsiteX278" fmla="*/ 4438835 w 8939814"/>
              <a:gd name="connsiteY278" fmla="*/ 2272683 h 3897297"/>
              <a:gd name="connsiteX279" fmla="*/ 4341181 w 8939814"/>
              <a:gd name="connsiteY279" fmla="*/ 2317072 h 3897297"/>
              <a:gd name="connsiteX280" fmla="*/ 4314548 w 8939814"/>
              <a:gd name="connsiteY280" fmla="*/ 2334827 h 3897297"/>
              <a:gd name="connsiteX281" fmla="*/ 4216894 w 8939814"/>
              <a:gd name="connsiteY281" fmla="*/ 2352582 h 3897297"/>
              <a:gd name="connsiteX282" fmla="*/ 3648723 w 8939814"/>
              <a:gd name="connsiteY282" fmla="*/ 2343705 h 3897297"/>
              <a:gd name="connsiteX283" fmla="*/ 3595457 w 8939814"/>
              <a:gd name="connsiteY283" fmla="*/ 2325949 h 3897297"/>
              <a:gd name="connsiteX284" fmla="*/ 3382393 w 8939814"/>
              <a:gd name="connsiteY284" fmla="*/ 2290439 h 3897297"/>
              <a:gd name="connsiteX285" fmla="*/ 3293616 w 8939814"/>
              <a:gd name="connsiteY285" fmla="*/ 2254928 h 3897297"/>
              <a:gd name="connsiteX286" fmla="*/ 3240350 w 8939814"/>
              <a:gd name="connsiteY286" fmla="*/ 2246050 h 3897297"/>
              <a:gd name="connsiteX287" fmla="*/ 3204839 w 8939814"/>
              <a:gd name="connsiteY287" fmla="*/ 2219417 h 3897297"/>
              <a:gd name="connsiteX288" fmla="*/ 3098307 w 8939814"/>
              <a:gd name="connsiteY288" fmla="*/ 2210540 h 3897297"/>
              <a:gd name="connsiteX289" fmla="*/ 2982897 w 8939814"/>
              <a:gd name="connsiteY289" fmla="*/ 2166151 h 3897297"/>
              <a:gd name="connsiteX290" fmla="*/ 2947387 w 8939814"/>
              <a:gd name="connsiteY290" fmla="*/ 2139518 h 3897297"/>
              <a:gd name="connsiteX291" fmla="*/ 2894121 w 8939814"/>
              <a:gd name="connsiteY291" fmla="*/ 2121763 h 3897297"/>
              <a:gd name="connsiteX292" fmla="*/ 2867488 w 8939814"/>
              <a:gd name="connsiteY292" fmla="*/ 2112885 h 3897297"/>
              <a:gd name="connsiteX293" fmla="*/ 2778711 w 8939814"/>
              <a:gd name="connsiteY293" fmla="*/ 2059619 h 3897297"/>
              <a:gd name="connsiteX294" fmla="*/ 2698812 w 8939814"/>
              <a:gd name="connsiteY294" fmla="*/ 2015231 h 3897297"/>
              <a:gd name="connsiteX295" fmla="*/ 2645546 w 8939814"/>
              <a:gd name="connsiteY295" fmla="*/ 1997476 h 3897297"/>
              <a:gd name="connsiteX296" fmla="*/ 2503503 w 8939814"/>
              <a:gd name="connsiteY296" fmla="*/ 1935332 h 3897297"/>
              <a:gd name="connsiteX297" fmla="*/ 2432482 w 8939814"/>
              <a:gd name="connsiteY297" fmla="*/ 1917577 h 3897297"/>
              <a:gd name="connsiteX298" fmla="*/ 2370338 w 8939814"/>
              <a:gd name="connsiteY298" fmla="*/ 1899821 h 3897297"/>
              <a:gd name="connsiteX299" fmla="*/ 2201663 w 8939814"/>
              <a:gd name="connsiteY299" fmla="*/ 1837677 h 3897297"/>
              <a:gd name="connsiteX300" fmla="*/ 2059620 w 8939814"/>
              <a:gd name="connsiteY300" fmla="*/ 1793289 h 3897297"/>
              <a:gd name="connsiteX301" fmla="*/ 1917577 w 8939814"/>
              <a:gd name="connsiteY301" fmla="*/ 1748901 h 3897297"/>
              <a:gd name="connsiteX302" fmla="*/ 1837678 w 8939814"/>
              <a:gd name="connsiteY302" fmla="*/ 1713390 h 3897297"/>
              <a:gd name="connsiteX303" fmla="*/ 1802167 w 8939814"/>
              <a:gd name="connsiteY303" fmla="*/ 1704512 h 3897297"/>
              <a:gd name="connsiteX304" fmla="*/ 1731146 w 8939814"/>
              <a:gd name="connsiteY304" fmla="*/ 1669002 h 3897297"/>
              <a:gd name="connsiteX305" fmla="*/ 1695635 w 8939814"/>
              <a:gd name="connsiteY305" fmla="*/ 1660124 h 3897297"/>
              <a:gd name="connsiteX306" fmla="*/ 1669002 w 8939814"/>
              <a:gd name="connsiteY306" fmla="*/ 1651246 h 3897297"/>
              <a:gd name="connsiteX307" fmla="*/ 1624614 w 8939814"/>
              <a:gd name="connsiteY307" fmla="*/ 1642369 h 3897297"/>
              <a:gd name="connsiteX308" fmla="*/ 1376039 w 8939814"/>
              <a:gd name="connsiteY308" fmla="*/ 1660124 h 3897297"/>
              <a:gd name="connsiteX309" fmla="*/ 1296140 w 8939814"/>
              <a:gd name="connsiteY309" fmla="*/ 1704512 h 3897297"/>
              <a:gd name="connsiteX310" fmla="*/ 1269507 w 8939814"/>
              <a:gd name="connsiteY310" fmla="*/ 1722268 h 3897297"/>
              <a:gd name="connsiteX311" fmla="*/ 1242874 w 8939814"/>
              <a:gd name="connsiteY311" fmla="*/ 1748901 h 3897297"/>
              <a:gd name="connsiteX312" fmla="*/ 1154097 w 8939814"/>
              <a:gd name="connsiteY312" fmla="*/ 1802167 h 3897297"/>
              <a:gd name="connsiteX313" fmla="*/ 1047565 w 8939814"/>
              <a:gd name="connsiteY313" fmla="*/ 1864311 h 3897297"/>
              <a:gd name="connsiteX314" fmla="*/ 1020932 w 8939814"/>
              <a:gd name="connsiteY314" fmla="*/ 1890944 h 3897297"/>
              <a:gd name="connsiteX315" fmla="*/ 994299 w 8939814"/>
              <a:gd name="connsiteY315" fmla="*/ 1944210 h 3897297"/>
              <a:gd name="connsiteX316" fmla="*/ 958789 w 8939814"/>
              <a:gd name="connsiteY316" fmla="*/ 2024109 h 3897297"/>
              <a:gd name="connsiteX317" fmla="*/ 949911 w 8939814"/>
              <a:gd name="connsiteY317" fmla="*/ 2104008 h 3897297"/>
              <a:gd name="connsiteX318" fmla="*/ 958789 w 8939814"/>
              <a:gd name="connsiteY318" fmla="*/ 2272683 h 3897297"/>
              <a:gd name="connsiteX319" fmla="*/ 985422 w 8939814"/>
              <a:gd name="connsiteY319" fmla="*/ 2308194 h 3897297"/>
              <a:gd name="connsiteX320" fmla="*/ 1109709 w 8939814"/>
              <a:gd name="connsiteY320" fmla="*/ 2361460 h 3897297"/>
              <a:gd name="connsiteX321" fmla="*/ 1322773 w 8939814"/>
              <a:gd name="connsiteY321" fmla="*/ 2343705 h 3897297"/>
              <a:gd name="connsiteX322" fmla="*/ 1340529 w 8939814"/>
              <a:gd name="connsiteY322" fmla="*/ 2325949 h 3897297"/>
              <a:gd name="connsiteX323" fmla="*/ 1367162 w 8939814"/>
              <a:gd name="connsiteY323" fmla="*/ 2317072 h 3897297"/>
              <a:gd name="connsiteX324" fmla="*/ 1384917 w 8939814"/>
              <a:gd name="connsiteY324" fmla="*/ 2254928 h 3897297"/>
              <a:gd name="connsiteX325" fmla="*/ 1384917 w 8939814"/>
              <a:gd name="connsiteY325" fmla="*/ 2183907 h 3897297"/>
              <a:gd name="connsiteX326" fmla="*/ 1367162 w 8939814"/>
              <a:gd name="connsiteY326" fmla="*/ 2166151 h 3897297"/>
              <a:gd name="connsiteX327" fmla="*/ 1305018 w 8939814"/>
              <a:gd name="connsiteY327" fmla="*/ 2157274 h 3897297"/>
              <a:gd name="connsiteX328" fmla="*/ 1251752 w 8939814"/>
              <a:gd name="connsiteY328" fmla="*/ 2130641 h 3897297"/>
              <a:gd name="connsiteX329" fmla="*/ 1225119 w 8939814"/>
              <a:gd name="connsiteY329" fmla="*/ 2121763 h 3897297"/>
              <a:gd name="connsiteX330" fmla="*/ 1145220 w 8939814"/>
              <a:gd name="connsiteY330" fmla="*/ 2139518 h 3897297"/>
              <a:gd name="connsiteX331" fmla="*/ 1074198 w 8939814"/>
              <a:gd name="connsiteY331" fmla="*/ 2148396 h 3897297"/>
              <a:gd name="connsiteX332" fmla="*/ 994299 w 8939814"/>
              <a:gd name="connsiteY332" fmla="*/ 2175029 h 3897297"/>
              <a:gd name="connsiteX333" fmla="*/ 958789 w 8939814"/>
              <a:gd name="connsiteY333" fmla="*/ 2201662 h 3897297"/>
              <a:gd name="connsiteX334" fmla="*/ 896645 w 8939814"/>
              <a:gd name="connsiteY334" fmla="*/ 2228295 h 3897297"/>
              <a:gd name="connsiteX335" fmla="*/ 870012 w 8939814"/>
              <a:gd name="connsiteY335" fmla="*/ 2254928 h 3897297"/>
              <a:gd name="connsiteX336" fmla="*/ 843379 w 8939814"/>
              <a:gd name="connsiteY336" fmla="*/ 2272683 h 3897297"/>
              <a:gd name="connsiteX337" fmla="*/ 781235 w 8939814"/>
              <a:gd name="connsiteY337" fmla="*/ 2317072 h 3897297"/>
              <a:gd name="connsiteX338" fmla="*/ 692459 w 8939814"/>
              <a:gd name="connsiteY338" fmla="*/ 2308194 h 3897297"/>
              <a:gd name="connsiteX339" fmla="*/ 639193 w 8939814"/>
              <a:gd name="connsiteY339" fmla="*/ 2272683 h 3897297"/>
              <a:gd name="connsiteX340" fmla="*/ 612560 w 8939814"/>
              <a:gd name="connsiteY340" fmla="*/ 2254928 h 3897297"/>
              <a:gd name="connsiteX341" fmla="*/ 585927 w 8939814"/>
              <a:gd name="connsiteY341" fmla="*/ 2192784 h 3897297"/>
              <a:gd name="connsiteX342" fmla="*/ 568171 w 8939814"/>
              <a:gd name="connsiteY342" fmla="*/ 2166151 h 3897297"/>
              <a:gd name="connsiteX343" fmla="*/ 559294 w 8939814"/>
              <a:gd name="connsiteY343" fmla="*/ 2112885 h 3897297"/>
              <a:gd name="connsiteX344" fmla="*/ 541538 w 8939814"/>
              <a:gd name="connsiteY344" fmla="*/ 2068497 h 3897297"/>
              <a:gd name="connsiteX345" fmla="*/ 568171 w 8939814"/>
              <a:gd name="connsiteY345" fmla="*/ 1846555 h 3897297"/>
              <a:gd name="connsiteX346" fmla="*/ 585927 w 8939814"/>
              <a:gd name="connsiteY346" fmla="*/ 1828800 h 3897297"/>
              <a:gd name="connsiteX347" fmla="*/ 594804 w 8939814"/>
              <a:gd name="connsiteY347" fmla="*/ 1802167 h 3897297"/>
              <a:gd name="connsiteX348" fmla="*/ 639193 w 8939814"/>
              <a:gd name="connsiteY348" fmla="*/ 1775534 h 3897297"/>
              <a:gd name="connsiteX349" fmla="*/ 683581 w 8939814"/>
              <a:gd name="connsiteY349" fmla="*/ 1757778 h 3897297"/>
              <a:gd name="connsiteX350" fmla="*/ 772358 w 8939814"/>
              <a:gd name="connsiteY350" fmla="*/ 1731145 h 3897297"/>
              <a:gd name="connsiteX351" fmla="*/ 834501 w 8939814"/>
              <a:gd name="connsiteY351" fmla="*/ 1713390 h 3897297"/>
              <a:gd name="connsiteX352" fmla="*/ 825624 w 8939814"/>
              <a:gd name="connsiteY352" fmla="*/ 1624613 h 3897297"/>
              <a:gd name="connsiteX353" fmla="*/ 772358 w 8939814"/>
              <a:gd name="connsiteY353" fmla="*/ 1580225 h 3897297"/>
              <a:gd name="connsiteX354" fmla="*/ 710214 w 8939814"/>
              <a:gd name="connsiteY354" fmla="*/ 1526959 h 3897297"/>
              <a:gd name="connsiteX355" fmla="*/ 674703 w 8939814"/>
              <a:gd name="connsiteY355" fmla="*/ 1518081 h 3897297"/>
              <a:gd name="connsiteX356" fmla="*/ 603682 w 8939814"/>
              <a:gd name="connsiteY356" fmla="*/ 1535837 h 3897297"/>
              <a:gd name="connsiteX357" fmla="*/ 550416 w 8939814"/>
              <a:gd name="connsiteY357" fmla="*/ 1571347 h 3897297"/>
              <a:gd name="connsiteX358" fmla="*/ 532661 w 8939814"/>
              <a:gd name="connsiteY358" fmla="*/ 1589103 h 3897297"/>
              <a:gd name="connsiteX359" fmla="*/ 506028 w 8939814"/>
              <a:gd name="connsiteY359" fmla="*/ 1597980 h 3897297"/>
              <a:gd name="connsiteX360" fmla="*/ 452762 w 8939814"/>
              <a:gd name="connsiteY360" fmla="*/ 1642369 h 3897297"/>
              <a:gd name="connsiteX361" fmla="*/ 408373 w 8939814"/>
              <a:gd name="connsiteY361" fmla="*/ 1713390 h 3897297"/>
              <a:gd name="connsiteX362" fmla="*/ 399496 w 8939814"/>
              <a:gd name="connsiteY362" fmla="*/ 1766656 h 3897297"/>
              <a:gd name="connsiteX363" fmla="*/ 390618 w 8939814"/>
              <a:gd name="connsiteY363" fmla="*/ 1793289 h 3897297"/>
              <a:gd name="connsiteX364" fmla="*/ 372863 w 8939814"/>
              <a:gd name="connsiteY364" fmla="*/ 1899821 h 3897297"/>
              <a:gd name="connsiteX365" fmla="*/ 355107 w 8939814"/>
              <a:gd name="connsiteY365" fmla="*/ 2121763 h 3897297"/>
              <a:gd name="connsiteX366" fmla="*/ 363985 w 8939814"/>
              <a:gd name="connsiteY366" fmla="*/ 2556769 h 3897297"/>
              <a:gd name="connsiteX367" fmla="*/ 390618 w 8939814"/>
              <a:gd name="connsiteY367" fmla="*/ 2672178 h 3897297"/>
              <a:gd name="connsiteX368" fmla="*/ 399496 w 8939814"/>
              <a:gd name="connsiteY368" fmla="*/ 2698811 h 3897297"/>
              <a:gd name="connsiteX369" fmla="*/ 452762 w 8939814"/>
              <a:gd name="connsiteY369" fmla="*/ 2725444 h 3897297"/>
              <a:gd name="connsiteX370" fmla="*/ 506028 w 8939814"/>
              <a:gd name="connsiteY370" fmla="*/ 2743200 h 3897297"/>
              <a:gd name="connsiteX371" fmla="*/ 550416 w 8939814"/>
              <a:gd name="connsiteY371" fmla="*/ 2760955 h 3897297"/>
              <a:gd name="connsiteX372" fmla="*/ 763480 w 8939814"/>
              <a:gd name="connsiteY372" fmla="*/ 2769833 h 3897297"/>
              <a:gd name="connsiteX373" fmla="*/ 798991 w 8939814"/>
              <a:gd name="connsiteY373" fmla="*/ 2849732 h 3897297"/>
              <a:gd name="connsiteX374" fmla="*/ 834501 w 8939814"/>
              <a:gd name="connsiteY374" fmla="*/ 2911876 h 3897297"/>
              <a:gd name="connsiteX375" fmla="*/ 878890 w 8939814"/>
              <a:gd name="connsiteY375" fmla="*/ 2956264 h 3897297"/>
              <a:gd name="connsiteX376" fmla="*/ 914400 w 8939814"/>
              <a:gd name="connsiteY376" fmla="*/ 2991775 h 3897297"/>
              <a:gd name="connsiteX377" fmla="*/ 941033 w 8939814"/>
              <a:gd name="connsiteY377" fmla="*/ 3018408 h 3897297"/>
              <a:gd name="connsiteX378" fmla="*/ 1029810 w 8939814"/>
              <a:gd name="connsiteY378" fmla="*/ 3053918 h 3897297"/>
              <a:gd name="connsiteX379" fmla="*/ 1065321 w 8939814"/>
              <a:gd name="connsiteY379" fmla="*/ 3089429 h 3897297"/>
              <a:gd name="connsiteX380" fmla="*/ 1109709 w 8939814"/>
              <a:gd name="connsiteY380" fmla="*/ 3107184 h 3897297"/>
              <a:gd name="connsiteX381" fmla="*/ 1136342 w 8939814"/>
              <a:gd name="connsiteY381" fmla="*/ 3124940 h 3897297"/>
              <a:gd name="connsiteX382" fmla="*/ 1162975 w 8939814"/>
              <a:gd name="connsiteY382" fmla="*/ 3320248 h 3897297"/>
              <a:gd name="connsiteX383" fmla="*/ 1233997 w 8939814"/>
              <a:gd name="connsiteY383" fmla="*/ 3515557 h 3897297"/>
              <a:gd name="connsiteX384" fmla="*/ 1251752 w 8939814"/>
              <a:gd name="connsiteY384" fmla="*/ 3559945 h 3897297"/>
              <a:gd name="connsiteX385" fmla="*/ 1296140 w 8939814"/>
              <a:gd name="connsiteY385" fmla="*/ 3604334 h 3897297"/>
              <a:gd name="connsiteX386" fmla="*/ 1322773 w 8939814"/>
              <a:gd name="connsiteY386" fmla="*/ 3630967 h 3897297"/>
              <a:gd name="connsiteX387" fmla="*/ 1340529 w 8939814"/>
              <a:gd name="connsiteY387" fmla="*/ 3657600 h 3897297"/>
              <a:gd name="connsiteX388" fmla="*/ 1384917 w 8939814"/>
              <a:gd name="connsiteY388" fmla="*/ 3684233 h 3897297"/>
              <a:gd name="connsiteX389" fmla="*/ 1455938 w 8939814"/>
              <a:gd name="connsiteY389" fmla="*/ 3728621 h 3897297"/>
              <a:gd name="connsiteX390" fmla="*/ 1509204 w 8939814"/>
              <a:gd name="connsiteY390" fmla="*/ 3755254 h 3897297"/>
              <a:gd name="connsiteX391" fmla="*/ 1571348 w 8939814"/>
              <a:gd name="connsiteY391" fmla="*/ 3781887 h 3897297"/>
              <a:gd name="connsiteX392" fmla="*/ 1660125 w 8939814"/>
              <a:gd name="connsiteY392" fmla="*/ 3835153 h 3897297"/>
              <a:gd name="connsiteX393" fmla="*/ 1713391 w 8939814"/>
              <a:gd name="connsiteY393" fmla="*/ 3870664 h 3897297"/>
              <a:gd name="connsiteX394" fmla="*/ 1766657 w 8939814"/>
              <a:gd name="connsiteY394" fmla="*/ 3897297 h 3897297"/>
              <a:gd name="connsiteX395" fmla="*/ 1802167 w 8939814"/>
              <a:gd name="connsiteY395" fmla="*/ 3888419 h 3897297"/>
              <a:gd name="connsiteX396" fmla="*/ 1864311 w 8939814"/>
              <a:gd name="connsiteY396" fmla="*/ 3773010 h 3897297"/>
              <a:gd name="connsiteX397" fmla="*/ 1890944 w 8939814"/>
              <a:gd name="connsiteY397" fmla="*/ 3719744 h 3897297"/>
              <a:gd name="connsiteX398" fmla="*/ 1899822 w 8939814"/>
              <a:gd name="connsiteY398" fmla="*/ 3684233 h 3897297"/>
              <a:gd name="connsiteX399" fmla="*/ 1935332 w 8939814"/>
              <a:gd name="connsiteY399" fmla="*/ 3622089 h 3897297"/>
              <a:gd name="connsiteX400" fmla="*/ 1970843 w 8939814"/>
              <a:gd name="connsiteY400" fmla="*/ 3471169 h 3897297"/>
              <a:gd name="connsiteX401" fmla="*/ 1988598 w 8939814"/>
              <a:gd name="connsiteY401" fmla="*/ 3444536 h 3897297"/>
              <a:gd name="connsiteX402" fmla="*/ 1979721 w 8939814"/>
              <a:gd name="connsiteY402" fmla="*/ 3187083 h 3897297"/>
              <a:gd name="connsiteX403" fmla="*/ 1970843 w 8939814"/>
              <a:gd name="connsiteY403" fmla="*/ 3160450 h 3897297"/>
              <a:gd name="connsiteX404" fmla="*/ 1953088 w 8939814"/>
              <a:gd name="connsiteY404" fmla="*/ 3098307 h 3897297"/>
              <a:gd name="connsiteX405" fmla="*/ 1926455 w 8939814"/>
              <a:gd name="connsiteY405" fmla="*/ 3053918 h 3897297"/>
              <a:gd name="connsiteX406" fmla="*/ 1890944 w 8939814"/>
              <a:gd name="connsiteY406" fmla="*/ 2991775 h 3897297"/>
              <a:gd name="connsiteX407" fmla="*/ 1882066 w 8939814"/>
              <a:gd name="connsiteY407" fmla="*/ 2947386 h 3897297"/>
              <a:gd name="connsiteX408" fmla="*/ 1855433 w 8939814"/>
              <a:gd name="connsiteY408" fmla="*/ 2929631 h 3897297"/>
              <a:gd name="connsiteX409" fmla="*/ 1828800 w 8939814"/>
              <a:gd name="connsiteY409" fmla="*/ 2894120 h 3897297"/>
              <a:gd name="connsiteX410" fmla="*/ 1802167 w 8939814"/>
              <a:gd name="connsiteY410" fmla="*/ 2867487 h 3897297"/>
              <a:gd name="connsiteX411" fmla="*/ 1819923 w 8939814"/>
              <a:gd name="connsiteY411" fmla="*/ 2796466 h 3897297"/>
              <a:gd name="connsiteX412" fmla="*/ 1944210 w 8939814"/>
              <a:gd name="connsiteY412" fmla="*/ 2716567 h 3897297"/>
              <a:gd name="connsiteX413" fmla="*/ 2024109 w 8939814"/>
              <a:gd name="connsiteY413" fmla="*/ 2725444 h 3897297"/>
              <a:gd name="connsiteX414" fmla="*/ 2050742 w 8939814"/>
              <a:gd name="connsiteY414" fmla="*/ 2752077 h 3897297"/>
              <a:gd name="connsiteX415" fmla="*/ 2121764 w 8939814"/>
              <a:gd name="connsiteY415" fmla="*/ 2805344 h 3897297"/>
              <a:gd name="connsiteX416" fmla="*/ 2192785 w 8939814"/>
              <a:gd name="connsiteY416" fmla="*/ 2849732 h 3897297"/>
              <a:gd name="connsiteX417" fmla="*/ 2228296 w 8939814"/>
              <a:gd name="connsiteY417" fmla="*/ 2876365 h 3897297"/>
              <a:gd name="connsiteX418" fmla="*/ 2281562 w 8939814"/>
              <a:gd name="connsiteY418" fmla="*/ 2920753 h 3897297"/>
              <a:gd name="connsiteX419" fmla="*/ 2343705 w 8939814"/>
              <a:gd name="connsiteY419" fmla="*/ 2965142 h 3897297"/>
              <a:gd name="connsiteX420" fmla="*/ 2388094 w 8939814"/>
              <a:gd name="connsiteY420" fmla="*/ 3027285 h 3897297"/>
              <a:gd name="connsiteX421" fmla="*/ 2405849 w 8939814"/>
              <a:gd name="connsiteY421" fmla="*/ 3045041 h 3897297"/>
              <a:gd name="connsiteX422" fmla="*/ 2432482 w 8939814"/>
              <a:gd name="connsiteY422" fmla="*/ 3080551 h 3897297"/>
              <a:gd name="connsiteX423" fmla="*/ 2459115 w 8939814"/>
              <a:gd name="connsiteY423" fmla="*/ 3142695 h 3897297"/>
              <a:gd name="connsiteX424" fmla="*/ 2503503 w 8939814"/>
              <a:gd name="connsiteY424" fmla="*/ 3187083 h 3897297"/>
              <a:gd name="connsiteX425" fmla="*/ 2556769 w 8939814"/>
              <a:gd name="connsiteY425" fmla="*/ 3204839 h 3897297"/>
              <a:gd name="connsiteX426" fmla="*/ 2601158 w 8939814"/>
              <a:gd name="connsiteY426" fmla="*/ 3195961 h 3897297"/>
              <a:gd name="connsiteX427" fmla="*/ 2627791 w 8939814"/>
              <a:gd name="connsiteY427" fmla="*/ 3187083 h 3897297"/>
              <a:gd name="connsiteX428" fmla="*/ 2689934 w 8939814"/>
              <a:gd name="connsiteY428" fmla="*/ 3178206 h 3897297"/>
              <a:gd name="connsiteX429" fmla="*/ 2681057 w 8939814"/>
              <a:gd name="connsiteY429" fmla="*/ 3062796 h 389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</a:cxnLst>
            <a:rect l="l" t="t" r="r" b="b"/>
            <a:pathLst>
              <a:path w="8939814" h="3897297">
                <a:moveTo>
                  <a:pt x="0" y="3169328"/>
                </a:moveTo>
                <a:cubicBezTo>
                  <a:pt x="61976" y="3156932"/>
                  <a:pt x="93034" y="3146635"/>
                  <a:pt x="168676" y="3169328"/>
                </a:cubicBezTo>
                <a:cubicBezTo>
                  <a:pt x="190813" y="3175969"/>
                  <a:pt x="204187" y="3198920"/>
                  <a:pt x="221942" y="3213716"/>
                </a:cubicBezTo>
                <a:cubicBezTo>
                  <a:pt x="227860" y="3225553"/>
                  <a:pt x="232005" y="3238458"/>
                  <a:pt x="239697" y="3249227"/>
                </a:cubicBezTo>
                <a:cubicBezTo>
                  <a:pt x="246995" y="3259444"/>
                  <a:pt x="259367" y="3265414"/>
                  <a:pt x="266331" y="3275860"/>
                </a:cubicBezTo>
                <a:cubicBezTo>
                  <a:pt x="312428" y="3345005"/>
                  <a:pt x="237667" y="3264954"/>
                  <a:pt x="292964" y="3320248"/>
                </a:cubicBezTo>
                <a:cubicBezTo>
                  <a:pt x="311716" y="3376508"/>
                  <a:pt x="287938" y="3318404"/>
                  <a:pt x="346230" y="3391270"/>
                </a:cubicBezTo>
                <a:cubicBezTo>
                  <a:pt x="421862" y="3485812"/>
                  <a:pt x="352389" y="3396342"/>
                  <a:pt x="399496" y="3462291"/>
                </a:cubicBezTo>
                <a:cubicBezTo>
                  <a:pt x="408096" y="3474331"/>
                  <a:pt x="414762" y="3488330"/>
                  <a:pt x="426129" y="3497802"/>
                </a:cubicBezTo>
                <a:cubicBezTo>
                  <a:pt x="433318" y="3503793"/>
                  <a:pt x="443884" y="3503720"/>
                  <a:pt x="452762" y="3506679"/>
                </a:cubicBezTo>
                <a:cubicBezTo>
                  <a:pt x="464388" y="3518305"/>
                  <a:pt x="500291" y="3560014"/>
                  <a:pt x="523783" y="3568823"/>
                </a:cubicBezTo>
                <a:cubicBezTo>
                  <a:pt x="537911" y="3574121"/>
                  <a:pt x="553468" y="3574308"/>
                  <a:pt x="568171" y="3577701"/>
                </a:cubicBezTo>
                <a:cubicBezTo>
                  <a:pt x="591949" y="3583188"/>
                  <a:pt x="615519" y="3589538"/>
                  <a:pt x="639193" y="3595456"/>
                </a:cubicBezTo>
                <a:cubicBezTo>
                  <a:pt x="651030" y="3601374"/>
                  <a:pt x="661469" y="3613211"/>
                  <a:pt x="674703" y="3613211"/>
                </a:cubicBezTo>
                <a:cubicBezTo>
                  <a:pt x="713626" y="3613211"/>
                  <a:pt x="752772" y="3606439"/>
                  <a:pt x="790113" y="3595456"/>
                </a:cubicBezTo>
                <a:cubicBezTo>
                  <a:pt x="804308" y="3591281"/>
                  <a:pt x="814390" y="3578452"/>
                  <a:pt x="825624" y="3568823"/>
                </a:cubicBezTo>
                <a:cubicBezTo>
                  <a:pt x="913118" y="3493828"/>
                  <a:pt x="767496" y="3609188"/>
                  <a:pt x="887767" y="3488924"/>
                </a:cubicBezTo>
                <a:lnTo>
                  <a:pt x="905523" y="3471169"/>
                </a:lnTo>
                <a:cubicBezTo>
                  <a:pt x="920991" y="3440232"/>
                  <a:pt x="929698" y="3425275"/>
                  <a:pt x="941033" y="3391270"/>
                </a:cubicBezTo>
                <a:cubicBezTo>
                  <a:pt x="960142" y="3333943"/>
                  <a:pt x="936459" y="3375937"/>
                  <a:pt x="967666" y="3329126"/>
                </a:cubicBezTo>
                <a:cubicBezTo>
                  <a:pt x="976557" y="3231331"/>
                  <a:pt x="982808" y="3253918"/>
                  <a:pt x="967666" y="3178206"/>
                </a:cubicBezTo>
                <a:cubicBezTo>
                  <a:pt x="965273" y="3166242"/>
                  <a:pt x="965256" y="3153042"/>
                  <a:pt x="958789" y="3142695"/>
                </a:cubicBezTo>
                <a:cubicBezTo>
                  <a:pt x="949917" y="3128499"/>
                  <a:pt x="923278" y="3107184"/>
                  <a:pt x="923278" y="3107184"/>
                </a:cubicBezTo>
                <a:cubicBezTo>
                  <a:pt x="920319" y="3092388"/>
                  <a:pt x="918060" y="3077435"/>
                  <a:pt x="914400" y="3062796"/>
                </a:cubicBezTo>
                <a:cubicBezTo>
                  <a:pt x="912130" y="3053718"/>
                  <a:pt x="908094" y="3045161"/>
                  <a:pt x="905523" y="3036163"/>
                </a:cubicBezTo>
                <a:cubicBezTo>
                  <a:pt x="902171" y="3024431"/>
                  <a:pt x="899604" y="3012489"/>
                  <a:pt x="896645" y="3000652"/>
                </a:cubicBezTo>
                <a:cubicBezTo>
                  <a:pt x="899604" y="2947386"/>
                  <a:pt x="900693" y="2893983"/>
                  <a:pt x="905523" y="2840854"/>
                </a:cubicBezTo>
                <a:cubicBezTo>
                  <a:pt x="906628" y="2828703"/>
                  <a:pt x="907403" y="2815339"/>
                  <a:pt x="914400" y="2805344"/>
                </a:cubicBezTo>
                <a:cubicBezTo>
                  <a:pt x="928800" y="2784773"/>
                  <a:pt x="949911" y="2769833"/>
                  <a:pt x="967666" y="2752077"/>
                </a:cubicBezTo>
                <a:cubicBezTo>
                  <a:pt x="1003656" y="2716087"/>
                  <a:pt x="983070" y="2731058"/>
                  <a:pt x="1029810" y="2707689"/>
                </a:cubicBezTo>
                <a:cubicBezTo>
                  <a:pt x="1041647" y="2695852"/>
                  <a:pt x="1051699" y="2681908"/>
                  <a:pt x="1065321" y="2672178"/>
                </a:cubicBezTo>
                <a:cubicBezTo>
                  <a:pt x="1072936" y="2666739"/>
                  <a:pt x="1083930" y="2668116"/>
                  <a:pt x="1091954" y="2663301"/>
                </a:cubicBezTo>
                <a:cubicBezTo>
                  <a:pt x="1099131" y="2658995"/>
                  <a:pt x="1102532" y="2649851"/>
                  <a:pt x="1109709" y="2645545"/>
                </a:cubicBezTo>
                <a:cubicBezTo>
                  <a:pt x="1117733" y="2640730"/>
                  <a:pt x="1127017" y="2637445"/>
                  <a:pt x="1136342" y="2636668"/>
                </a:cubicBezTo>
                <a:cubicBezTo>
                  <a:pt x="1233838" y="2628543"/>
                  <a:pt x="1331651" y="2624831"/>
                  <a:pt x="1429305" y="2618912"/>
                </a:cubicBezTo>
                <a:cubicBezTo>
                  <a:pt x="1495721" y="2585705"/>
                  <a:pt x="1454232" y="2600954"/>
                  <a:pt x="1571348" y="2592279"/>
                </a:cubicBezTo>
                <a:lnTo>
                  <a:pt x="1704513" y="2583402"/>
                </a:lnTo>
                <a:cubicBezTo>
                  <a:pt x="1767805" y="2551755"/>
                  <a:pt x="1712589" y="2574685"/>
                  <a:pt x="1802167" y="2556769"/>
                </a:cubicBezTo>
                <a:cubicBezTo>
                  <a:pt x="1852220" y="2546758"/>
                  <a:pt x="1861561" y="2542889"/>
                  <a:pt x="1899822" y="2530136"/>
                </a:cubicBezTo>
                <a:cubicBezTo>
                  <a:pt x="1944809" y="2485146"/>
                  <a:pt x="1886588" y="2538077"/>
                  <a:pt x="1944210" y="2503503"/>
                </a:cubicBezTo>
                <a:cubicBezTo>
                  <a:pt x="1951387" y="2499197"/>
                  <a:pt x="1955429" y="2490976"/>
                  <a:pt x="1961965" y="2485747"/>
                </a:cubicBezTo>
                <a:cubicBezTo>
                  <a:pt x="1970296" y="2479082"/>
                  <a:pt x="1979720" y="2473910"/>
                  <a:pt x="1988598" y="2467992"/>
                </a:cubicBezTo>
                <a:cubicBezTo>
                  <a:pt x="1994517" y="2459114"/>
                  <a:pt x="1998324" y="2448385"/>
                  <a:pt x="2006354" y="2441359"/>
                </a:cubicBezTo>
                <a:cubicBezTo>
                  <a:pt x="2022414" y="2427307"/>
                  <a:pt x="2059620" y="2405848"/>
                  <a:pt x="2059620" y="2405848"/>
                </a:cubicBezTo>
                <a:cubicBezTo>
                  <a:pt x="2065538" y="2388093"/>
                  <a:pt x="2074298" y="2371043"/>
                  <a:pt x="2077375" y="2352582"/>
                </a:cubicBezTo>
                <a:cubicBezTo>
                  <a:pt x="2086253" y="2299316"/>
                  <a:pt x="2090910" y="2245172"/>
                  <a:pt x="2104008" y="2192784"/>
                </a:cubicBezTo>
                <a:cubicBezTo>
                  <a:pt x="2109927" y="2169110"/>
                  <a:pt x="2104509" y="2139018"/>
                  <a:pt x="2121764" y="2121763"/>
                </a:cubicBezTo>
                <a:cubicBezTo>
                  <a:pt x="2141399" y="2102128"/>
                  <a:pt x="2150309" y="2089735"/>
                  <a:pt x="2175030" y="2077375"/>
                </a:cubicBezTo>
                <a:cubicBezTo>
                  <a:pt x="2209864" y="2059958"/>
                  <a:pt x="2221339" y="2077771"/>
                  <a:pt x="2254929" y="2032986"/>
                </a:cubicBezTo>
                <a:cubicBezTo>
                  <a:pt x="2287177" y="1989990"/>
                  <a:pt x="2267525" y="2002155"/>
                  <a:pt x="2308195" y="1988598"/>
                </a:cubicBezTo>
                <a:cubicBezTo>
                  <a:pt x="2320032" y="1979720"/>
                  <a:pt x="2332338" y="1971437"/>
                  <a:pt x="2343705" y="1961965"/>
                </a:cubicBezTo>
                <a:cubicBezTo>
                  <a:pt x="2350135" y="1956607"/>
                  <a:pt x="2354194" y="1948363"/>
                  <a:pt x="2361461" y="1944210"/>
                </a:cubicBezTo>
                <a:cubicBezTo>
                  <a:pt x="2395932" y="1924512"/>
                  <a:pt x="2432482" y="1908700"/>
                  <a:pt x="2467993" y="1890944"/>
                </a:cubicBezTo>
                <a:lnTo>
                  <a:pt x="2503503" y="1873188"/>
                </a:lnTo>
                <a:cubicBezTo>
                  <a:pt x="2515340" y="1867269"/>
                  <a:pt x="2528427" y="1863373"/>
                  <a:pt x="2539014" y="1855433"/>
                </a:cubicBezTo>
                <a:cubicBezTo>
                  <a:pt x="2550851" y="1846555"/>
                  <a:pt x="2563158" y="1838272"/>
                  <a:pt x="2574525" y="1828800"/>
                </a:cubicBezTo>
                <a:cubicBezTo>
                  <a:pt x="2611984" y="1797583"/>
                  <a:pt x="2573548" y="1811534"/>
                  <a:pt x="2645546" y="1775534"/>
                </a:cubicBezTo>
                <a:cubicBezTo>
                  <a:pt x="2763336" y="1716638"/>
                  <a:pt x="2616242" y="1788094"/>
                  <a:pt x="2707690" y="1748901"/>
                </a:cubicBezTo>
                <a:cubicBezTo>
                  <a:pt x="2719854" y="1743688"/>
                  <a:pt x="2731363" y="1737064"/>
                  <a:pt x="2743200" y="1731145"/>
                </a:cubicBezTo>
                <a:lnTo>
                  <a:pt x="3790765" y="1757778"/>
                </a:lnTo>
                <a:cubicBezTo>
                  <a:pt x="3929936" y="1762060"/>
                  <a:pt x="3866670" y="1765857"/>
                  <a:pt x="4003830" y="1793289"/>
                </a:cubicBezTo>
                <a:cubicBezTo>
                  <a:pt x="4055525" y="1803628"/>
                  <a:pt x="4168202" y="1822155"/>
                  <a:pt x="4234649" y="1828800"/>
                </a:cubicBezTo>
                <a:cubicBezTo>
                  <a:pt x="4270106" y="1832346"/>
                  <a:pt x="4305670" y="1834718"/>
                  <a:pt x="4341181" y="1837677"/>
                </a:cubicBezTo>
                <a:cubicBezTo>
                  <a:pt x="4374344" y="1854259"/>
                  <a:pt x="4400520" y="1873188"/>
                  <a:pt x="4438835" y="1873188"/>
                </a:cubicBezTo>
                <a:lnTo>
                  <a:pt x="5868140" y="1864311"/>
                </a:lnTo>
                <a:cubicBezTo>
                  <a:pt x="5894773" y="1861352"/>
                  <a:pt x="5921511" y="1859223"/>
                  <a:pt x="5948039" y="1855433"/>
                </a:cubicBezTo>
                <a:cubicBezTo>
                  <a:pt x="5962977" y="1853299"/>
                  <a:pt x="5979238" y="1853883"/>
                  <a:pt x="5992428" y="1846555"/>
                </a:cubicBezTo>
                <a:cubicBezTo>
                  <a:pt x="6007061" y="1838425"/>
                  <a:pt x="6012965" y="1818530"/>
                  <a:pt x="6027938" y="1811044"/>
                </a:cubicBezTo>
                <a:cubicBezTo>
                  <a:pt x="6105926" y="1772050"/>
                  <a:pt x="6173717" y="1769927"/>
                  <a:pt x="6258758" y="1757778"/>
                </a:cubicBezTo>
                <a:lnTo>
                  <a:pt x="6516210" y="1606858"/>
                </a:lnTo>
                <a:cubicBezTo>
                  <a:pt x="6540206" y="1592590"/>
                  <a:pt x="6563793" y="1577636"/>
                  <a:pt x="6587231" y="1562470"/>
                </a:cubicBezTo>
                <a:cubicBezTo>
                  <a:pt x="6614105" y="1545081"/>
                  <a:pt x="6667131" y="1509204"/>
                  <a:pt x="6667131" y="1509204"/>
                </a:cubicBezTo>
                <a:cubicBezTo>
                  <a:pt x="6676009" y="1497367"/>
                  <a:pt x="6682629" y="1483436"/>
                  <a:pt x="6693764" y="1473693"/>
                </a:cubicBezTo>
                <a:cubicBezTo>
                  <a:pt x="6735405" y="1437256"/>
                  <a:pt x="6748055" y="1450201"/>
                  <a:pt x="6800296" y="1429305"/>
                </a:cubicBezTo>
                <a:cubicBezTo>
                  <a:pt x="6839635" y="1413569"/>
                  <a:pt x="6878668" y="1396615"/>
                  <a:pt x="6915705" y="1376039"/>
                </a:cubicBezTo>
                <a:cubicBezTo>
                  <a:pt x="6932269" y="1366837"/>
                  <a:pt x="6943459" y="1349601"/>
                  <a:pt x="6960094" y="1340528"/>
                </a:cubicBezTo>
                <a:cubicBezTo>
                  <a:pt x="6978379" y="1330554"/>
                  <a:pt x="7025553" y="1319724"/>
                  <a:pt x="7048870" y="1313895"/>
                </a:cubicBezTo>
                <a:cubicBezTo>
                  <a:pt x="7089572" y="1252843"/>
                  <a:pt x="7077633" y="1280873"/>
                  <a:pt x="7093259" y="1233996"/>
                </a:cubicBezTo>
                <a:cubicBezTo>
                  <a:pt x="7096218" y="1086035"/>
                  <a:pt x="7094746" y="937918"/>
                  <a:pt x="7102136" y="790112"/>
                </a:cubicBezTo>
                <a:cubicBezTo>
                  <a:pt x="7103643" y="759972"/>
                  <a:pt x="7110349" y="729965"/>
                  <a:pt x="7119892" y="701336"/>
                </a:cubicBezTo>
                <a:cubicBezTo>
                  <a:pt x="7125349" y="684966"/>
                  <a:pt x="7138145" y="672031"/>
                  <a:pt x="7146525" y="656947"/>
                </a:cubicBezTo>
                <a:cubicBezTo>
                  <a:pt x="7152952" y="645379"/>
                  <a:pt x="7159365" y="633724"/>
                  <a:pt x="7164280" y="621437"/>
                </a:cubicBezTo>
                <a:cubicBezTo>
                  <a:pt x="7195973" y="542203"/>
                  <a:pt x="7165631" y="592777"/>
                  <a:pt x="7199791" y="541538"/>
                </a:cubicBezTo>
                <a:cubicBezTo>
                  <a:pt x="7201849" y="527132"/>
                  <a:pt x="7208575" y="464815"/>
                  <a:pt x="7217546" y="443883"/>
                </a:cubicBezTo>
                <a:cubicBezTo>
                  <a:pt x="7221749" y="434076"/>
                  <a:pt x="7230007" y="426514"/>
                  <a:pt x="7235301" y="417250"/>
                </a:cubicBezTo>
                <a:cubicBezTo>
                  <a:pt x="7266460" y="362722"/>
                  <a:pt x="7236311" y="398486"/>
                  <a:pt x="7279690" y="355107"/>
                </a:cubicBezTo>
                <a:cubicBezTo>
                  <a:pt x="7282649" y="337352"/>
                  <a:pt x="7280517" y="317941"/>
                  <a:pt x="7288567" y="301841"/>
                </a:cubicBezTo>
                <a:cubicBezTo>
                  <a:pt x="7293339" y="292298"/>
                  <a:pt x="7308174" y="292115"/>
                  <a:pt x="7315200" y="284085"/>
                </a:cubicBezTo>
                <a:cubicBezTo>
                  <a:pt x="7366403" y="225567"/>
                  <a:pt x="7336388" y="219656"/>
                  <a:pt x="7412855" y="168676"/>
                </a:cubicBezTo>
                <a:cubicBezTo>
                  <a:pt x="7421733" y="162757"/>
                  <a:pt x="7429498" y="154666"/>
                  <a:pt x="7439488" y="150920"/>
                </a:cubicBezTo>
                <a:cubicBezTo>
                  <a:pt x="7453616" y="145622"/>
                  <a:pt x="7469122" y="145205"/>
                  <a:pt x="7483876" y="142043"/>
                </a:cubicBezTo>
                <a:cubicBezTo>
                  <a:pt x="7510553" y="136326"/>
                  <a:pt x="7537488" y="131589"/>
                  <a:pt x="7563775" y="124287"/>
                </a:cubicBezTo>
                <a:cubicBezTo>
                  <a:pt x="7590824" y="116773"/>
                  <a:pt x="7616525" y="104798"/>
                  <a:pt x="7643674" y="97654"/>
                </a:cubicBezTo>
                <a:cubicBezTo>
                  <a:pt x="7682789" y="87361"/>
                  <a:pt x="7772074" y="74863"/>
                  <a:pt x="7812350" y="62144"/>
                </a:cubicBezTo>
                <a:cubicBezTo>
                  <a:pt x="7842743" y="52546"/>
                  <a:pt x="7870207" y="34363"/>
                  <a:pt x="7901127" y="26633"/>
                </a:cubicBezTo>
                <a:cubicBezTo>
                  <a:pt x="7929979" y="19420"/>
                  <a:pt x="7960492" y="22167"/>
                  <a:pt x="7989903" y="17755"/>
                </a:cubicBezTo>
                <a:cubicBezTo>
                  <a:pt x="8019747" y="13278"/>
                  <a:pt x="8049088" y="5918"/>
                  <a:pt x="8078680" y="0"/>
                </a:cubicBezTo>
                <a:cubicBezTo>
                  <a:pt x="8137864" y="8878"/>
                  <a:pt x="8197616" y="14565"/>
                  <a:pt x="8256233" y="26633"/>
                </a:cubicBezTo>
                <a:cubicBezTo>
                  <a:pt x="8298435" y="35322"/>
                  <a:pt x="8339030" y="50526"/>
                  <a:pt x="8380521" y="62144"/>
                </a:cubicBezTo>
                <a:lnTo>
                  <a:pt x="8478175" y="88777"/>
                </a:lnTo>
                <a:cubicBezTo>
                  <a:pt x="8498933" y="94543"/>
                  <a:pt x="8518992" y="103485"/>
                  <a:pt x="8540319" y="106532"/>
                </a:cubicBezTo>
                <a:lnTo>
                  <a:pt x="8602463" y="115410"/>
                </a:lnTo>
                <a:cubicBezTo>
                  <a:pt x="8617259" y="124288"/>
                  <a:pt x="8630601" y="136240"/>
                  <a:pt x="8646851" y="142043"/>
                </a:cubicBezTo>
                <a:cubicBezTo>
                  <a:pt x="8672544" y="151219"/>
                  <a:pt x="8700463" y="152496"/>
                  <a:pt x="8726750" y="159798"/>
                </a:cubicBezTo>
                <a:cubicBezTo>
                  <a:pt x="8753799" y="167312"/>
                  <a:pt x="8780016" y="177553"/>
                  <a:pt x="8806649" y="186431"/>
                </a:cubicBezTo>
                <a:cubicBezTo>
                  <a:pt x="8830323" y="210105"/>
                  <a:pt x="8859099" y="229595"/>
                  <a:pt x="8877670" y="257452"/>
                </a:cubicBezTo>
                <a:cubicBezTo>
                  <a:pt x="8889507" y="275207"/>
                  <a:pt x="8906433" y="290474"/>
                  <a:pt x="8913181" y="310718"/>
                </a:cubicBezTo>
                <a:cubicBezTo>
                  <a:pt x="8920789" y="333542"/>
                  <a:pt x="8926476" y="348331"/>
                  <a:pt x="8930936" y="372862"/>
                </a:cubicBezTo>
                <a:cubicBezTo>
                  <a:pt x="8934679" y="393449"/>
                  <a:pt x="8936855" y="414291"/>
                  <a:pt x="8939814" y="435006"/>
                </a:cubicBezTo>
                <a:cubicBezTo>
                  <a:pt x="8922059" y="455720"/>
                  <a:pt x="8906659" y="478714"/>
                  <a:pt x="8886548" y="497149"/>
                </a:cubicBezTo>
                <a:cubicBezTo>
                  <a:pt x="8870818" y="511568"/>
                  <a:pt x="8850126" y="519559"/>
                  <a:pt x="8833282" y="532660"/>
                </a:cubicBezTo>
                <a:cubicBezTo>
                  <a:pt x="8823372" y="540368"/>
                  <a:pt x="8816559" y="551585"/>
                  <a:pt x="8806649" y="559293"/>
                </a:cubicBezTo>
                <a:cubicBezTo>
                  <a:pt x="8789805" y="572394"/>
                  <a:pt x="8768472" y="579715"/>
                  <a:pt x="8753383" y="594804"/>
                </a:cubicBezTo>
                <a:lnTo>
                  <a:pt x="8700117" y="648070"/>
                </a:lnTo>
                <a:cubicBezTo>
                  <a:pt x="8649810" y="645111"/>
                  <a:pt x="8599341" y="644207"/>
                  <a:pt x="8549197" y="639192"/>
                </a:cubicBezTo>
                <a:cubicBezTo>
                  <a:pt x="8524558" y="636728"/>
                  <a:pt x="8504703" y="618389"/>
                  <a:pt x="8487053" y="603681"/>
                </a:cubicBezTo>
                <a:cubicBezTo>
                  <a:pt x="8480623" y="598323"/>
                  <a:pt x="8477134" y="588865"/>
                  <a:pt x="8469297" y="585926"/>
                </a:cubicBezTo>
                <a:cubicBezTo>
                  <a:pt x="8452443" y="579606"/>
                  <a:pt x="8433570" y="581096"/>
                  <a:pt x="8416031" y="577048"/>
                </a:cubicBezTo>
                <a:cubicBezTo>
                  <a:pt x="8395039" y="572204"/>
                  <a:pt x="8374672" y="564961"/>
                  <a:pt x="8353888" y="559293"/>
                </a:cubicBezTo>
                <a:cubicBezTo>
                  <a:pt x="8342117" y="556083"/>
                  <a:pt x="8330288" y="553062"/>
                  <a:pt x="8318377" y="550415"/>
                </a:cubicBezTo>
                <a:cubicBezTo>
                  <a:pt x="8271654" y="540032"/>
                  <a:pt x="8263710" y="540070"/>
                  <a:pt x="8211845" y="532660"/>
                </a:cubicBezTo>
                <a:cubicBezTo>
                  <a:pt x="8202967" y="529701"/>
                  <a:pt x="8194419" y="525456"/>
                  <a:pt x="8185212" y="523782"/>
                </a:cubicBezTo>
                <a:cubicBezTo>
                  <a:pt x="8081392" y="504906"/>
                  <a:pt x="8072558" y="519068"/>
                  <a:pt x="7936637" y="532660"/>
                </a:cubicBezTo>
                <a:cubicBezTo>
                  <a:pt x="7927759" y="538578"/>
                  <a:pt x="7919547" y="545643"/>
                  <a:pt x="7910004" y="550415"/>
                </a:cubicBezTo>
                <a:cubicBezTo>
                  <a:pt x="7901634" y="554600"/>
                  <a:pt x="7890678" y="553447"/>
                  <a:pt x="7883371" y="559293"/>
                </a:cubicBezTo>
                <a:cubicBezTo>
                  <a:pt x="7875040" y="565958"/>
                  <a:pt x="7871534" y="577048"/>
                  <a:pt x="7865616" y="585926"/>
                </a:cubicBezTo>
                <a:cubicBezTo>
                  <a:pt x="7862657" y="597763"/>
                  <a:pt x="7862195" y="610524"/>
                  <a:pt x="7856738" y="621437"/>
                </a:cubicBezTo>
                <a:cubicBezTo>
                  <a:pt x="7829345" y="676223"/>
                  <a:pt x="7821185" y="661503"/>
                  <a:pt x="7803472" y="710213"/>
                </a:cubicBezTo>
                <a:cubicBezTo>
                  <a:pt x="7779317" y="776638"/>
                  <a:pt x="7790475" y="761991"/>
                  <a:pt x="7776839" y="825623"/>
                </a:cubicBezTo>
                <a:cubicBezTo>
                  <a:pt x="7771726" y="849484"/>
                  <a:pt x="7764571" y="872867"/>
                  <a:pt x="7759084" y="896644"/>
                </a:cubicBezTo>
                <a:cubicBezTo>
                  <a:pt x="7745533" y="955367"/>
                  <a:pt x="7760401" y="925740"/>
                  <a:pt x="7732451" y="967666"/>
                </a:cubicBezTo>
                <a:cubicBezTo>
                  <a:pt x="7729492" y="1006136"/>
                  <a:pt x="7728081" y="1044757"/>
                  <a:pt x="7723573" y="1083076"/>
                </a:cubicBezTo>
                <a:cubicBezTo>
                  <a:pt x="7721392" y="1101611"/>
                  <a:pt x="7701319" y="1160903"/>
                  <a:pt x="7696940" y="1171852"/>
                </a:cubicBezTo>
                <a:cubicBezTo>
                  <a:pt x="7692025" y="1184140"/>
                  <a:pt x="7684100" y="1195075"/>
                  <a:pt x="7679185" y="1207363"/>
                </a:cubicBezTo>
                <a:cubicBezTo>
                  <a:pt x="7672234" y="1224740"/>
                  <a:pt x="7667348" y="1242874"/>
                  <a:pt x="7661430" y="1260629"/>
                </a:cubicBezTo>
                <a:cubicBezTo>
                  <a:pt x="7658471" y="1269507"/>
                  <a:pt x="7656737" y="1278892"/>
                  <a:pt x="7652552" y="1287262"/>
                </a:cubicBezTo>
                <a:cubicBezTo>
                  <a:pt x="7646634" y="1299099"/>
                  <a:pt x="7640010" y="1310609"/>
                  <a:pt x="7634797" y="1322773"/>
                </a:cubicBezTo>
                <a:cubicBezTo>
                  <a:pt x="7631111" y="1331374"/>
                  <a:pt x="7630400" y="1341191"/>
                  <a:pt x="7625919" y="1349406"/>
                </a:cubicBezTo>
                <a:cubicBezTo>
                  <a:pt x="7612551" y="1373914"/>
                  <a:pt x="7596519" y="1396874"/>
                  <a:pt x="7581531" y="1420427"/>
                </a:cubicBezTo>
                <a:cubicBezTo>
                  <a:pt x="7575803" y="1429429"/>
                  <a:pt x="7568547" y="1437517"/>
                  <a:pt x="7563775" y="1447060"/>
                </a:cubicBezTo>
                <a:cubicBezTo>
                  <a:pt x="7557857" y="1458897"/>
                  <a:pt x="7553361" y="1471560"/>
                  <a:pt x="7546020" y="1482571"/>
                </a:cubicBezTo>
                <a:cubicBezTo>
                  <a:pt x="7541377" y="1489535"/>
                  <a:pt x="7533286" y="1493630"/>
                  <a:pt x="7528264" y="1500326"/>
                </a:cubicBezTo>
                <a:cubicBezTo>
                  <a:pt x="7515460" y="1517397"/>
                  <a:pt x="7504591" y="1535837"/>
                  <a:pt x="7492754" y="1553592"/>
                </a:cubicBezTo>
                <a:cubicBezTo>
                  <a:pt x="7486835" y="1562470"/>
                  <a:pt x="7483195" y="1573394"/>
                  <a:pt x="7474998" y="1580225"/>
                </a:cubicBezTo>
                <a:cubicBezTo>
                  <a:pt x="7444662" y="1605505"/>
                  <a:pt x="7412153" y="1629871"/>
                  <a:pt x="7386222" y="1660124"/>
                </a:cubicBezTo>
                <a:cubicBezTo>
                  <a:pt x="7350644" y="1701632"/>
                  <a:pt x="7385172" y="1693374"/>
                  <a:pt x="7315200" y="1740023"/>
                </a:cubicBezTo>
                <a:cubicBezTo>
                  <a:pt x="7222881" y="1801570"/>
                  <a:pt x="7301009" y="1754767"/>
                  <a:pt x="7217546" y="1793289"/>
                </a:cubicBezTo>
                <a:cubicBezTo>
                  <a:pt x="7193514" y="1804381"/>
                  <a:pt x="7168548" y="1814118"/>
                  <a:pt x="7146525" y="1828800"/>
                </a:cubicBezTo>
                <a:cubicBezTo>
                  <a:pt x="7137647" y="1834718"/>
                  <a:pt x="7129699" y="1842352"/>
                  <a:pt x="7119892" y="1846555"/>
                </a:cubicBezTo>
                <a:cubicBezTo>
                  <a:pt x="7108677" y="1851361"/>
                  <a:pt x="7095805" y="1851149"/>
                  <a:pt x="7084381" y="1855433"/>
                </a:cubicBezTo>
                <a:cubicBezTo>
                  <a:pt x="7071990" y="1860080"/>
                  <a:pt x="7061034" y="1867975"/>
                  <a:pt x="7048870" y="1873188"/>
                </a:cubicBezTo>
                <a:cubicBezTo>
                  <a:pt x="7017879" y="1886470"/>
                  <a:pt x="6996859" y="1885692"/>
                  <a:pt x="6960094" y="1890944"/>
                </a:cubicBezTo>
                <a:cubicBezTo>
                  <a:pt x="6847643" y="1887985"/>
                  <a:pt x="6735098" y="1887547"/>
                  <a:pt x="6622742" y="1882066"/>
                </a:cubicBezTo>
                <a:cubicBezTo>
                  <a:pt x="6590322" y="1880484"/>
                  <a:pt x="6590551" y="1859868"/>
                  <a:pt x="6560598" y="1846555"/>
                </a:cubicBezTo>
                <a:cubicBezTo>
                  <a:pt x="6546809" y="1840427"/>
                  <a:pt x="6530940" y="1840950"/>
                  <a:pt x="6516210" y="1837677"/>
                </a:cubicBezTo>
                <a:cubicBezTo>
                  <a:pt x="6504299" y="1835030"/>
                  <a:pt x="6492610" y="1831447"/>
                  <a:pt x="6480699" y="1828800"/>
                </a:cubicBezTo>
                <a:cubicBezTo>
                  <a:pt x="6465969" y="1825527"/>
                  <a:pt x="6451014" y="1823315"/>
                  <a:pt x="6436311" y="1819922"/>
                </a:cubicBezTo>
                <a:cubicBezTo>
                  <a:pt x="6412534" y="1814435"/>
                  <a:pt x="6389274" y="1806664"/>
                  <a:pt x="6365290" y="1802167"/>
                </a:cubicBezTo>
                <a:cubicBezTo>
                  <a:pt x="6341840" y="1797770"/>
                  <a:pt x="6317942" y="1796248"/>
                  <a:pt x="6294268" y="1793289"/>
                </a:cubicBezTo>
                <a:cubicBezTo>
                  <a:pt x="6276513" y="1787371"/>
                  <a:pt x="6258591" y="1781930"/>
                  <a:pt x="6241002" y="1775534"/>
                </a:cubicBezTo>
                <a:cubicBezTo>
                  <a:pt x="6124273" y="1733086"/>
                  <a:pt x="6249110" y="1775275"/>
                  <a:pt x="6169981" y="1748901"/>
                </a:cubicBezTo>
                <a:cubicBezTo>
                  <a:pt x="6152226" y="1737064"/>
                  <a:pt x="6126258" y="1732477"/>
                  <a:pt x="6116715" y="1713390"/>
                </a:cubicBezTo>
                <a:cubicBezTo>
                  <a:pt x="6110797" y="1701553"/>
                  <a:pt x="6109294" y="1686146"/>
                  <a:pt x="6098960" y="1677879"/>
                </a:cubicBezTo>
                <a:cubicBezTo>
                  <a:pt x="6078292" y="1661345"/>
                  <a:pt x="6051612" y="1654206"/>
                  <a:pt x="6027938" y="1642369"/>
                </a:cubicBezTo>
                <a:cubicBezTo>
                  <a:pt x="5947632" y="1562061"/>
                  <a:pt x="6048019" y="1659102"/>
                  <a:pt x="5921406" y="1553592"/>
                </a:cubicBezTo>
                <a:cubicBezTo>
                  <a:pt x="5903651" y="1538796"/>
                  <a:pt x="5886630" y="1523071"/>
                  <a:pt x="5868140" y="1509204"/>
                </a:cubicBezTo>
                <a:cubicBezTo>
                  <a:pt x="5839243" y="1487531"/>
                  <a:pt x="5807114" y="1470184"/>
                  <a:pt x="5779364" y="1447060"/>
                </a:cubicBezTo>
                <a:cubicBezTo>
                  <a:pt x="5709547" y="1388881"/>
                  <a:pt x="5748320" y="1409022"/>
                  <a:pt x="5663954" y="1384916"/>
                </a:cubicBezTo>
                <a:cubicBezTo>
                  <a:pt x="5581518" y="1323089"/>
                  <a:pt x="5674179" y="1389276"/>
                  <a:pt x="5592932" y="1340528"/>
                </a:cubicBezTo>
                <a:cubicBezTo>
                  <a:pt x="5574634" y="1329549"/>
                  <a:pt x="5558194" y="1315604"/>
                  <a:pt x="5539666" y="1305017"/>
                </a:cubicBezTo>
                <a:cubicBezTo>
                  <a:pt x="5518952" y="1293180"/>
                  <a:pt x="5497374" y="1282741"/>
                  <a:pt x="5477523" y="1269507"/>
                </a:cubicBezTo>
                <a:cubicBezTo>
                  <a:pt x="5428779" y="1237011"/>
                  <a:pt x="5494954" y="1263479"/>
                  <a:pt x="5433134" y="1242874"/>
                </a:cubicBezTo>
                <a:cubicBezTo>
                  <a:pt x="5388147" y="1197884"/>
                  <a:pt x="5446368" y="1250815"/>
                  <a:pt x="5388746" y="1216241"/>
                </a:cubicBezTo>
                <a:cubicBezTo>
                  <a:pt x="5331895" y="1182130"/>
                  <a:pt x="5430445" y="1210375"/>
                  <a:pt x="5326602" y="1189608"/>
                </a:cubicBezTo>
                <a:cubicBezTo>
                  <a:pt x="5280992" y="1143997"/>
                  <a:pt x="5288235" y="1155425"/>
                  <a:pt x="5255581" y="1109709"/>
                </a:cubicBezTo>
                <a:cubicBezTo>
                  <a:pt x="5249379" y="1101027"/>
                  <a:pt x="5242598" y="1092619"/>
                  <a:pt x="5237826" y="1083076"/>
                </a:cubicBezTo>
                <a:cubicBezTo>
                  <a:pt x="5220549" y="1048522"/>
                  <a:pt x="5237138" y="1060757"/>
                  <a:pt x="5220070" y="1020932"/>
                </a:cubicBezTo>
                <a:cubicBezTo>
                  <a:pt x="5215867" y="1011125"/>
                  <a:pt x="5207608" y="1003563"/>
                  <a:pt x="5202315" y="994299"/>
                </a:cubicBezTo>
                <a:cubicBezTo>
                  <a:pt x="5195749" y="982809"/>
                  <a:pt x="5189207" y="971179"/>
                  <a:pt x="5184560" y="958788"/>
                </a:cubicBezTo>
                <a:cubicBezTo>
                  <a:pt x="5162111" y="898925"/>
                  <a:pt x="5195469" y="917450"/>
                  <a:pt x="5140171" y="834501"/>
                </a:cubicBezTo>
                <a:cubicBezTo>
                  <a:pt x="5134253" y="825623"/>
                  <a:pt x="5126749" y="817618"/>
                  <a:pt x="5122416" y="807868"/>
                </a:cubicBezTo>
                <a:cubicBezTo>
                  <a:pt x="5080160" y="712791"/>
                  <a:pt x="5127087" y="788240"/>
                  <a:pt x="5086905" y="727969"/>
                </a:cubicBezTo>
                <a:cubicBezTo>
                  <a:pt x="5063458" y="657626"/>
                  <a:pt x="5072227" y="693164"/>
                  <a:pt x="5060272" y="621437"/>
                </a:cubicBezTo>
                <a:cubicBezTo>
                  <a:pt x="5066191" y="603682"/>
                  <a:pt x="5069658" y="584911"/>
                  <a:pt x="5078028" y="568171"/>
                </a:cubicBezTo>
                <a:cubicBezTo>
                  <a:pt x="5083946" y="556334"/>
                  <a:pt x="5090868" y="544948"/>
                  <a:pt x="5095783" y="532660"/>
                </a:cubicBezTo>
                <a:cubicBezTo>
                  <a:pt x="5127475" y="453427"/>
                  <a:pt x="5097134" y="503999"/>
                  <a:pt x="5131294" y="452761"/>
                </a:cubicBezTo>
                <a:cubicBezTo>
                  <a:pt x="5148268" y="401836"/>
                  <a:pt x="5128679" y="447370"/>
                  <a:pt x="5157927" y="408373"/>
                </a:cubicBezTo>
                <a:cubicBezTo>
                  <a:pt x="5205413" y="345059"/>
                  <a:pt x="5170218" y="362847"/>
                  <a:pt x="5220070" y="346229"/>
                </a:cubicBezTo>
                <a:cubicBezTo>
                  <a:pt x="5305938" y="281828"/>
                  <a:pt x="5214430" y="344610"/>
                  <a:pt x="5282214" y="310718"/>
                </a:cubicBezTo>
                <a:cubicBezTo>
                  <a:pt x="5359002" y="272324"/>
                  <a:pt x="5294350" y="292147"/>
                  <a:pt x="5362113" y="275208"/>
                </a:cubicBezTo>
                <a:cubicBezTo>
                  <a:pt x="5391705" y="260412"/>
                  <a:pt x="5418137" y="235498"/>
                  <a:pt x="5450890" y="230819"/>
                </a:cubicBezTo>
                <a:cubicBezTo>
                  <a:pt x="5530852" y="219397"/>
                  <a:pt x="5492393" y="225382"/>
                  <a:pt x="5566299" y="213064"/>
                </a:cubicBezTo>
                <a:cubicBezTo>
                  <a:pt x="5587014" y="201227"/>
                  <a:pt x="5605554" y="184285"/>
                  <a:pt x="5628443" y="177553"/>
                </a:cubicBezTo>
                <a:cubicBezTo>
                  <a:pt x="5656974" y="169161"/>
                  <a:pt x="5687684" y="172151"/>
                  <a:pt x="5717220" y="168676"/>
                </a:cubicBezTo>
                <a:cubicBezTo>
                  <a:pt x="5880827" y="149429"/>
                  <a:pt x="5635434" y="167374"/>
                  <a:pt x="5948039" y="150920"/>
                </a:cubicBezTo>
                <a:cubicBezTo>
                  <a:pt x="5983550" y="142042"/>
                  <a:pt x="6018678" y="131465"/>
                  <a:pt x="6054571" y="124287"/>
                </a:cubicBezTo>
                <a:cubicBezTo>
                  <a:pt x="6086890" y="117823"/>
                  <a:pt x="6199289" y="108710"/>
                  <a:pt x="6223247" y="106532"/>
                </a:cubicBezTo>
                <a:cubicBezTo>
                  <a:pt x="6243962" y="100614"/>
                  <a:pt x="6264141" y="92319"/>
                  <a:pt x="6285391" y="88777"/>
                </a:cubicBezTo>
                <a:cubicBezTo>
                  <a:pt x="6335355" y="80450"/>
                  <a:pt x="6386049" y="77304"/>
                  <a:pt x="6436311" y="71021"/>
                </a:cubicBezTo>
                <a:cubicBezTo>
                  <a:pt x="6457074" y="68426"/>
                  <a:pt x="6477740" y="65103"/>
                  <a:pt x="6498455" y="62144"/>
                </a:cubicBezTo>
                <a:lnTo>
                  <a:pt x="7679185" y="71021"/>
                </a:lnTo>
                <a:cubicBezTo>
                  <a:pt x="7691385" y="71199"/>
                  <a:pt x="7703121" y="76041"/>
                  <a:pt x="7714696" y="79899"/>
                </a:cubicBezTo>
                <a:cubicBezTo>
                  <a:pt x="8047807" y="190937"/>
                  <a:pt x="7632403" y="53477"/>
                  <a:pt x="7821228" y="124287"/>
                </a:cubicBezTo>
                <a:cubicBezTo>
                  <a:pt x="7832652" y="128571"/>
                  <a:pt x="7845314" y="128881"/>
                  <a:pt x="7856738" y="133165"/>
                </a:cubicBezTo>
                <a:cubicBezTo>
                  <a:pt x="7869129" y="137812"/>
                  <a:pt x="7880085" y="145707"/>
                  <a:pt x="7892249" y="150920"/>
                </a:cubicBezTo>
                <a:cubicBezTo>
                  <a:pt x="7910082" y="158562"/>
                  <a:pt x="7936370" y="164170"/>
                  <a:pt x="7954393" y="168676"/>
                </a:cubicBezTo>
                <a:cubicBezTo>
                  <a:pt x="7966230" y="180513"/>
                  <a:pt x="7976511" y="194142"/>
                  <a:pt x="7989903" y="204186"/>
                </a:cubicBezTo>
                <a:cubicBezTo>
                  <a:pt x="8007458" y="217352"/>
                  <a:pt x="8031473" y="223962"/>
                  <a:pt x="8052047" y="230819"/>
                </a:cubicBezTo>
                <a:cubicBezTo>
                  <a:pt x="8060925" y="236738"/>
                  <a:pt x="8069416" y="243281"/>
                  <a:pt x="8078680" y="248575"/>
                </a:cubicBezTo>
                <a:cubicBezTo>
                  <a:pt x="8102291" y="262067"/>
                  <a:pt x="8120468" y="266273"/>
                  <a:pt x="8140824" y="284085"/>
                </a:cubicBezTo>
                <a:cubicBezTo>
                  <a:pt x="8156572" y="297864"/>
                  <a:pt x="8168872" y="315402"/>
                  <a:pt x="8185212" y="328474"/>
                </a:cubicBezTo>
                <a:cubicBezTo>
                  <a:pt x="8200008" y="340311"/>
                  <a:pt x="8214442" y="352615"/>
                  <a:pt x="8229600" y="363984"/>
                </a:cubicBezTo>
                <a:cubicBezTo>
                  <a:pt x="8238136" y="370386"/>
                  <a:pt x="8247901" y="375075"/>
                  <a:pt x="8256233" y="381740"/>
                </a:cubicBezTo>
                <a:cubicBezTo>
                  <a:pt x="8262769" y="386969"/>
                  <a:pt x="8267453" y="394266"/>
                  <a:pt x="8273989" y="399495"/>
                </a:cubicBezTo>
                <a:cubicBezTo>
                  <a:pt x="8282321" y="406160"/>
                  <a:pt x="8292592" y="410224"/>
                  <a:pt x="8300622" y="417250"/>
                </a:cubicBezTo>
                <a:cubicBezTo>
                  <a:pt x="8424731" y="525846"/>
                  <a:pt x="8249305" y="383689"/>
                  <a:pt x="8398276" y="532660"/>
                </a:cubicBezTo>
                <a:cubicBezTo>
                  <a:pt x="8467033" y="601417"/>
                  <a:pt x="8373712" y="506135"/>
                  <a:pt x="8460420" y="603681"/>
                </a:cubicBezTo>
                <a:cubicBezTo>
                  <a:pt x="8471542" y="616193"/>
                  <a:pt x="8486331" y="625478"/>
                  <a:pt x="8495931" y="639192"/>
                </a:cubicBezTo>
                <a:cubicBezTo>
                  <a:pt x="8507315" y="655455"/>
                  <a:pt x="8512562" y="675311"/>
                  <a:pt x="8522564" y="692458"/>
                </a:cubicBezTo>
                <a:cubicBezTo>
                  <a:pt x="8597560" y="821024"/>
                  <a:pt x="8528595" y="686767"/>
                  <a:pt x="8575830" y="781235"/>
                </a:cubicBezTo>
                <a:cubicBezTo>
                  <a:pt x="8578789" y="793072"/>
                  <a:pt x="8581201" y="805059"/>
                  <a:pt x="8584707" y="816745"/>
                </a:cubicBezTo>
                <a:cubicBezTo>
                  <a:pt x="8590085" y="834672"/>
                  <a:pt x="8597924" y="851854"/>
                  <a:pt x="8602463" y="870011"/>
                </a:cubicBezTo>
                <a:cubicBezTo>
                  <a:pt x="8606829" y="887474"/>
                  <a:pt x="8607810" y="905626"/>
                  <a:pt x="8611340" y="923277"/>
                </a:cubicBezTo>
                <a:cubicBezTo>
                  <a:pt x="8613733" y="935241"/>
                  <a:pt x="8617259" y="946951"/>
                  <a:pt x="8620218" y="958788"/>
                </a:cubicBezTo>
                <a:cubicBezTo>
                  <a:pt x="8614300" y="1006136"/>
                  <a:pt x="8611821" y="1054042"/>
                  <a:pt x="8602463" y="1100831"/>
                </a:cubicBezTo>
                <a:cubicBezTo>
                  <a:pt x="8598001" y="1123139"/>
                  <a:pt x="8577483" y="1143668"/>
                  <a:pt x="8566952" y="1162975"/>
                </a:cubicBezTo>
                <a:cubicBezTo>
                  <a:pt x="8554278" y="1186211"/>
                  <a:pt x="8539810" y="1208886"/>
                  <a:pt x="8531441" y="1233996"/>
                </a:cubicBezTo>
                <a:cubicBezTo>
                  <a:pt x="8514195" y="1285739"/>
                  <a:pt x="8526749" y="1252260"/>
                  <a:pt x="8487053" y="1331650"/>
                </a:cubicBezTo>
                <a:cubicBezTo>
                  <a:pt x="8472980" y="1359795"/>
                  <a:pt x="8461242" y="1385539"/>
                  <a:pt x="8442664" y="1411549"/>
                </a:cubicBezTo>
                <a:cubicBezTo>
                  <a:pt x="8437799" y="1418360"/>
                  <a:pt x="8429931" y="1422609"/>
                  <a:pt x="8424909" y="1429305"/>
                </a:cubicBezTo>
                <a:cubicBezTo>
                  <a:pt x="8412105" y="1446377"/>
                  <a:pt x="8400377" y="1464273"/>
                  <a:pt x="8389398" y="1482571"/>
                </a:cubicBezTo>
                <a:cubicBezTo>
                  <a:pt x="8382589" y="1493919"/>
                  <a:pt x="8379768" y="1507635"/>
                  <a:pt x="8371643" y="1518081"/>
                </a:cubicBezTo>
                <a:cubicBezTo>
                  <a:pt x="8358796" y="1534598"/>
                  <a:pt x="8342051" y="1547674"/>
                  <a:pt x="8327255" y="1562470"/>
                </a:cubicBezTo>
                <a:lnTo>
                  <a:pt x="8282866" y="1606858"/>
                </a:lnTo>
                <a:cubicBezTo>
                  <a:pt x="8273988" y="1615736"/>
                  <a:pt x="8263197" y="1623045"/>
                  <a:pt x="8256233" y="1633491"/>
                </a:cubicBezTo>
                <a:cubicBezTo>
                  <a:pt x="8244396" y="1651246"/>
                  <a:pt x="8240536" y="1678832"/>
                  <a:pt x="8220723" y="1686757"/>
                </a:cubicBezTo>
                <a:cubicBezTo>
                  <a:pt x="8205927" y="1692675"/>
                  <a:pt x="8190265" y="1696773"/>
                  <a:pt x="8176334" y="1704512"/>
                </a:cubicBezTo>
                <a:cubicBezTo>
                  <a:pt x="8163400" y="1711697"/>
                  <a:pt x="8154058" y="1724528"/>
                  <a:pt x="8140824" y="1731145"/>
                </a:cubicBezTo>
                <a:cubicBezTo>
                  <a:pt x="8124084" y="1739515"/>
                  <a:pt x="8105446" y="1743397"/>
                  <a:pt x="8087558" y="1748901"/>
                </a:cubicBezTo>
                <a:cubicBezTo>
                  <a:pt x="8026556" y="1767671"/>
                  <a:pt x="8035577" y="1764623"/>
                  <a:pt x="7981026" y="1775534"/>
                </a:cubicBezTo>
                <a:cubicBezTo>
                  <a:pt x="7909189" y="1811451"/>
                  <a:pt x="7978482" y="1779341"/>
                  <a:pt x="7856738" y="1819922"/>
                </a:cubicBezTo>
                <a:cubicBezTo>
                  <a:pt x="7841620" y="1824961"/>
                  <a:pt x="7826857" y="1831083"/>
                  <a:pt x="7812350" y="1837677"/>
                </a:cubicBezTo>
                <a:cubicBezTo>
                  <a:pt x="7794278" y="1845892"/>
                  <a:pt x="7778342" y="1859496"/>
                  <a:pt x="7759084" y="1864311"/>
                </a:cubicBezTo>
                <a:cubicBezTo>
                  <a:pt x="7730232" y="1871524"/>
                  <a:pt x="7699768" y="1869125"/>
                  <a:pt x="7670307" y="1873188"/>
                </a:cubicBezTo>
                <a:cubicBezTo>
                  <a:pt x="7308532" y="1923087"/>
                  <a:pt x="7694564" y="1879511"/>
                  <a:pt x="7332956" y="1917577"/>
                </a:cubicBezTo>
                <a:cubicBezTo>
                  <a:pt x="7309282" y="1923495"/>
                  <a:pt x="7286187" y="1932637"/>
                  <a:pt x="7261934" y="1935332"/>
                </a:cubicBezTo>
                <a:cubicBezTo>
                  <a:pt x="7205976" y="1941550"/>
                  <a:pt x="7149419" y="1940199"/>
                  <a:pt x="7093259" y="1944210"/>
                </a:cubicBezTo>
                <a:cubicBezTo>
                  <a:pt x="7066530" y="1946119"/>
                  <a:pt x="7039993" y="1950128"/>
                  <a:pt x="7013360" y="1953087"/>
                </a:cubicBezTo>
                <a:cubicBezTo>
                  <a:pt x="6992645" y="1961965"/>
                  <a:pt x="6973154" y="1974558"/>
                  <a:pt x="6951216" y="1979720"/>
                </a:cubicBezTo>
                <a:cubicBezTo>
                  <a:pt x="6922267" y="1986532"/>
                  <a:pt x="6892145" y="1990013"/>
                  <a:pt x="6862439" y="1988598"/>
                </a:cubicBezTo>
                <a:cubicBezTo>
                  <a:pt x="6705332" y="1981117"/>
                  <a:pt x="6548762" y="1964924"/>
                  <a:pt x="6391923" y="1953087"/>
                </a:cubicBezTo>
                <a:lnTo>
                  <a:pt x="6303146" y="1926454"/>
                </a:lnTo>
                <a:cubicBezTo>
                  <a:pt x="6285282" y="1920872"/>
                  <a:pt x="6267936" y="1913623"/>
                  <a:pt x="6249880" y="1908699"/>
                </a:cubicBezTo>
                <a:cubicBezTo>
                  <a:pt x="6235323" y="1904729"/>
                  <a:pt x="6220288" y="1902780"/>
                  <a:pt x="6205492" y="1899821"/>
                </a:cubicBezTo>
                <a:cubicBezTo>
                  <a:pt x="6193655" y="1890943"/>
                  <a:pt x="6182915" y="1880374"/>
                  <a:pt x="6169981" y="1873188"/>
                </a:cubicBezTo>
                <a:cubicBezTo>
                  <a:pt x="6156051" y="1865449"/>
                  <a:pt x="6138852" y="1864273"/>
                  <a:pt x="6125593" y="1855433"/>
                </a:cubicBezTo>
                <a:cubicBezTo>
                  <a:pt x="6027766" y="1790215"/>
                  <a:pt x="6138920" y="1843333"/>
                  <a:pt x="6063449" y="1802167"/>
                </a:cubicBezTo>
                <a:cubicBezTo>
                  <a:pt x="6040213" y="1789493"/>
                  <a:pt x="6011144" y="1785371"/>
                  <a:pt x="5992428" y="1766656"/>
                </a:cubicBezTo>
                <a:cubicBezTo>
                  <a:pt x="5958516" y="1732746"/>
                  <a:pt x="5992906" y="1763392"/>
                  <a:pt x="5939162" y="1731145"/>
                </a:cubicBezTo>
                <a:cubicBezTo>
                  <a:pt x="5920864" y="1720166"/>
                  <a:pt x="5903651" y="1707472"/>
                  <a:pt x="5885896" y="1695635"/>
                </a:cubicBezTo>
                <a:cubicBezTo>
                  <a:pt x="5877018" y="1689716"/>
                  <a:pt x="5868806" y="1682651"/>
                  <a:pt x="5859263" y="1677879"/>
                </a:cubicBezTo>
                <a:cubicBezTo>
                  <a:pt x="5828530" y="1662513"/>
                  <a:pt x="5793452" y="1644106"/>
                  <a:pt x="5761608" y="1633491"/>
                </a:cubicBezTo>
                <a:cubicBezTo>
                  <a:pt x="5747293" y="1628719"/>
                  <a:pt x="5731934" y="1627957"/>
                  <a:pt x="5717220" y="1624613"/>
                </a:cubicBezTo>
                <a:cubicBezTo>
                  <a:pt x="5510529" y="1577638"/>
                  <a:pt x="5626683" y="1592877"/>
                  <a:pt x="5424257" y="1580225"/>
                </a:cubicBezTo>
                <a:cubicBezTo>
                  <a:pt x="5344222" y="1568791"/>
                  <a:pt x="5280046" y="1554459"/>
                  <a:pt x="5193437" y="1589103"/>
                </a:cubicBezTo>
                <a:cubicBezTo>
                  <a:pt x="5124092" y="1616841"/>
                  <a:pt x="5063214" y="1664208"/>
                  <a:pt x="5007006" y="1713390"/>
                </a:cubicBezTo>
                <a:cubicBezTo>
                  <a:pt x="4926025" y="1784249"/>
                  <a:pt x="4964121" y="1761466"/>
                  <a:pt x="4900474" y="1793289"/>
                </a:cubicBezTo>
                <a:cubicBezTo>
                  <a:pt x="4879760" y="1819922"/>
                  <a:pt x="4857047" y="1845115"/>
                  <a:pt x="4838331" y="1873188"/>
                </a:cubicBezTo>
                <a:cubicBezTo>
                  <a:pt x="4832412" y="1882066"/>
                  <a:pt x="4827519" y="1891720"/>
                  <a:pt x="4820575" y="1899821"/>
                </a:cubicBezTo>
                <a:cubicBezTo>
                  <a:pt x="4809681" y="1912531"/>
                  <a:pt x="4785064" y="1935332"/>
                  <a:pt x="4785064" y="1935332"/>
                </a:cubicBezTo>
                <a:cubicBezTo>
                  <a:pt x="4774981" y="1955499"/>
                  <a:pt x="4754054" y="1999623"/>
                  <a:pt x="4740676" y="2015231"/>
                </a:cubicBezTo>
                <a:cubicBezTo>
                  <a:pt x="4733732" y="2023332"/>
                  <a:pt x="4722374" y="2026321"/>
                  <a:pt x="4714043" y="2032986"/>
                </a:cubicBezTo>
                <a:cubicBezTo>
                  <a:pt x="4707507" y="2038215"/>
                  <a:pt x="4701517" y="2044206"/>
                  <a:pt x="4696288" y="2050742"/>
                </a:cubicBezTo>
                <a:cubicBezTo>
                  <a:pt x="4677802" y="2073850"/>
                  <a:pt x="4643022" y="2121763"/>
                  <a:pt x="4643022" y="2121763"/>
                </a:cubicBezTo>
                <a:cubicBezTo>
                  <a:pt x="4625738" y="2173613"/>
                  <a:pt x="4647667" y="2125995"/>
                  <a:pt x="4607511" y="2166151"/>
                </a:cubicBezTo>
                <a:cubicBezTo>
                  <a:pt x="4561367" y="2212295"/>
                  <a:pt x="4615929" y="2175397"/>
                  <a:pt x="4572000" y="2210540"/>
                </a:cubicBezTo>
                <a:cubicBezTo>
                  <a:pt x="4563668" y="2217205"/>
                  <a:pt x="4554049" y="2222093"/>
                  <a:pt x="4545367" y="2228295"/>
                </a:cubicBezTo>
                <a:cubicBezTo>
                  <a:pt x="4533327" y="2236895"/>
                  <a:pt x="4522703" y="2247587"/>
                  <a:pt x="4509857" y="2254928"/>
                </a:cubicBezTo>
                <a:cubicBezTo>
                  <a:pt x="4495156" y="2263329"/>
                  <a:pt x="4450079" y="2270434"/>
                  <a:pt x="4438835" y="2272683"/>
                </a:cubicBezTo>
                <a:cubicBezTo>
                  <a:pt x="4332545" y="2336458"/>
                  <a:pt x="4460552" y="2264018"/>
                  <a:pt x="4341181" y="2317072"/>
                </a:cubicBezTo>
                <a:cubicBezTo>
                  <a:pt x="4331431" y="2321405"/>
                  <a:pt x="4324538" y="2331081"/>
                  <a:pt x="4314548" y="2334827"/>
                </a:cubicBezTo>
                <a:cubicBezTo>
                  <a:pt x="4304616" y="2338551"/>
                  <a:pt x="4222884" y="2351584"/>
                  <a:pt x="4216894" y="2352582"/>
                </a:cubicBezTo>
                <a:cubicBezTo>
                  <a:pt x="4027504" y="2349623"/>
                  <a:pt x="3837963" y="2351815"/>
                  <a:pt x="3648723" y="2343705"/>
                </a:cubicBezTo>
                <a:cubicBezTo>
                  <a:pt x="3630024" y="2342904"/>
                  <a:pt x="3613614" y="2330488"/>
                  <a:pt x="3595457" y="2325949"/>
                </a:cubicBezTo>
                <a:cubicBezTo>
                  <a:pt x="3526228" y="2308642"/>
                  <a:pt x="3452539" y="2300460"/>
                  <a:pt x="3382393" y="2290439"/>
                </a:cubicBezTo>
                <a:cubicBezTo>
                  <a:pt x="3352801" y="2278602"/>
                  <a:pt x="3324037" y="2264435"/>
                  <a:pt x="3293616" y="2254928"/>
                </a:cubicBezTo>
                <a:cubicBezTo>
                  <a:pt x="3276435" y="2249559"/>
                  <a:pt x="3257063" y="2252735"/>
                  <a:pt x="3240350" y="2246050"/>
                </a:cubicBezTo>
                <a:cubicBezTo>
                  <a:pt x="3226612" y="2240555"/>
                  <a:pt x="3219193" y="2223006"/>
                  <a:pt x="3204839" y="2219417"/>
                </a:cubicBezTo>
                <a:cubicBezTo>
                  <a:pt x="3170269" y="2210775"/>
                  <a:pt x="3133818" y="2213499"/>
                  <a:pt x="3098307" y="2210540"/>
                </a:cubicBezTo>
                <a:cubicBezTo>
                  <a:pt x="3065477" y="2199596"/>
                  <a:pt x="2998489" y="2177845"/>
                  <a:pt x="2982897" y="2166151"/>
                </a:cubicBezTo>
                <a:cubicBezTo>
                  <a:pt x="2971060" y="2157273"/>
                  <a:pt x="2960621" y="2146135"/>
                  <a:pt x="2947387" y="2139518"/>
                </a:cubicBezTo>
                <a:cubicBezTo>
                  <a:pt x="2930647" y="2131148"/>
                  <a:pt x="2911876" y="2127681"/>
                  <a:pt x="2894121" y="2121763"/>
                </a:cubicBezTo>
                <a:cubicBezTo>
                  <a:pt x="2885243" y="2118804"/>
                  <a:pt x="2875274" y="2118076"/>
                  <a:pt x="2867488" y="2112885"/>
                </a:cubicBezTo>
                <a:cubicBezTo>
                  <a:pt x="2807318" y="2072772"/>
                  <a:pt x="2880722" y="2120825"/>
                  <a:pt x="2778711" y="2059619"/>
                </a:cubicBezTo>
                <a:cubicBezTo>
                  <a:pt x="2735218" y="2033523"/>
                  <a:pt x="2762260" y="2041667"/>
                  <a:pt x="2698812" y="2015231"/>
                </a:cubicBezTo>
                <a:cubicBezTo>
                  <a:pt x="2681536" y="2008033"/>
                  <a:pt x="2662868" y="2004562"/>
                  <a:pt x="2645546" y="1997476"/>
                </a:cubicBezTo>
                <a:cubicBezTo>
                  <a:pt x="2597713" y="1977908"/>
                  <a:pt x="2553641" y="1947866"/>
                  <a:pt x="2503503" y="1935332"/>
                </a:cubicBezTo>
                <a:lnTo>
                  <a:pt x="2432482" y="1917577"/>
                </a:lnTo>
                <a:cubicBezTo>
                  <a:pt x="2418084" y="1913977"/>
                  <a:pt x="2385391" y="1906768"/>
                  <a:pt x="2370338" y="1899821"/>
                </a:cubicBezTo>
                <a:cubicBezTo>
                  <a:pt x="2238971" y="1839190"/>
                  <a:pt x="2328858" y="1865944"/>
                  <a:pt x="2201663" y="1837677"/>
                </a:cubicBezTo>
                <a:cubicBezTo>
                  <a:pt x="2091733" y="1764392"/>
                  <a:pt x="2214114" y="1833946"/>
                  <a:pt x="2059620" y="1793289"/>
                </a:cubicBezTo>
                <a:cubicBezTo>
                  <a:pt x="1811399" y="1727967"/>
                  <a:pt x="2115693" y="1777201"/>
                  <a:pt x="1917577" y="1748901"/>
                </a:cubicBezTo>
                <a:cubicBezTo>
                  <a:pt x="1890944" y="1737064"/>
                  <a:pt x="1864880" y="1723853"/>
                  <a:pt x="1837678" y="1713390"/>
                </a:cubicBezTo>
                <a:cubicBezTo>
                  <a:pt x="1826290" y="1709010"/>
                  <a:pt x="1813430" y="1709205"/>
                  <a:pt x="1802167" y="1704512"/>
                </a:cubicBezTo>
                <a:cubicBezTo>
                  <a:pt x="1777735" y="1694332"/>
                  <a:pt x="1756824" y="1675422"/>
                  <a:pt x="1731146" y="1669002"/>
                </a:cubicBezTo>
                <a:cubicBezTo>
                  <a:pt x="1719309" y="1666043"/>
                  <a:pt x="1707367" y="1663476"/>
                  <a:pt x="1695635" y="1660124"/>
                </a:cubicBezTo>
                <a:cubicBezTo>
                  <a:pt x="1686637" y="1657553"/>
                  <a:pt x="1678081" y="1653516"/>
                  <a:pt x="1669002" y="1651246"/>
                </a:cubicBezTo>
                <a:cubicBezTo>
                  <a:pt x="1654364" y="1647586"/>
                  <a:pt x="1639410" y="1645328"/>
                  <a:pt x="1624614" y="1642369"/>
                </a:cubicBezTo>
                <a:cubicBezTo>
                  <a:pt x="1541756" y="1648287"/>
                  <a:pt x="1458722" y="1652122"/>
                  <a:pt x="1376039" y="1660124"/>
                </a:cubicBezTo>
                <a:cubicBezTo>
                  <a:pt x="1348622" y="1662777"/>
                  <a:pt x="1312817" y="1693394"/>
                  <a:pt x="1296140" y="1704512"/>
                </a:cubicBezTo>
                <a:cubicBezTo>
                  <a:pt x="1287262" y="1710431"/>
                  <a:pt x="1277052" y="1714723"/>
                  <a:pt x="1269507" y="1722268"/>
                </a:cubicBezTo>
                <a:cubicBezTo>
                  <a:pt x="1260629" y="1731146"/>
                  <a:pt x="1252784" y="1741193"/>
                  <a:pt x="1242874" y="1748901"/>
                </a:cubicBezTo>
                <a:cubicBezTo>
                  <a:pt x="1160031" y="1813333"/>
                  <a:pt x="1220208" y="1761483"/>
                  <a:pt x="1154097" y="1802167"/>
                </a:cubicBezTo>
                <a:cubicBezTo>
                  <a:pt x="1050470" y="1865938"/>
                  <a:pt x="1109225" y="1843757"/>
                  <a:pt x="1047565" y="1864311"/>
                </a:cubicBezTo>
                <a:cubicBezTo>
                  <a:pt x="1038687" y="1873189"/>
                  <a:pt x="1027161" y="1880043"/>
                  <a:pt x="1020932" y="1890944"/>
                </a:cubicBezTo>
                <a:cubicBezTo>
                  <a:pt x="977302" y="1967298"/>
                  <a:pt x="1043132" y="1895377"/>
                  <a:pt x="994299" y="1944210"/>
                </a:cubicBezTo>
                <a:cubicBezTo>
                  <a:pt x="973170" y="2007598"/>
                  <a:pt x="986925" y="1981903"/>
                  <a:pt x="958789" y="2024109"/>
                </a:cubicBezTo>
                <a:cubicBezTo>
                  <a:pt x="955830" y="2050742"/>
                  <a:pt x="949911" y="2077211"/>
                  <a:pt x="949911" y="2104008"/>
                </a:cubicBezTo>
                <a:cubicBezTo>
                  <a:pt x="949911" y="2160311"/>
                  <a:pt x="949142" y="2217213"/>
                  <a:pt x="958789" y="2272683"/>
                </a:cubicBezTo>
                <a:cubicBezTo>
                  <a:pt x="961324" y="2287260"/>
                  <a:pt x="973257" y="2299772"/>
                  <a:pt x="985422" y="2308194"/>
                </a:cubicBezTo>
                <a:cubicBezTo>
                  <a:pt x="1041767" y="2347202"/>
                  <a:pt x="1058086" y="2348554"/>
                  <a:pt x="1109709" y="2361460"/>
                </a:cubicBezTo>
                <a:cubicBezTo>
                  <a:pt x="1186458" y="2412625"/>
                  <a:pt x="1140806" y="2391175"/>
                  <a:pt x="1322773" y="2343705"/>
                </a:cubicBezTo>
                <a:cubicBezTo>
                  <a:pt x="1330872" y="2341592"/>
                  <a:pt x="1333352" y="2330255"/>
                  <a:pt x="1340529" y="2325949"/>
                </a:cubicBezTo>
                <a:cubicBezTo>
                  <a:pt x="1348553" y="2321134"/>
                  <a:pt x="1358284" y="2320031"/>
                  <a:pt x="1367162" y="2317072"/>
                </a:cubicBezTo>
                <a:cubicBezTo>
                  <a:pt x="1373080" y="2296357"/>
                  <a:pt x="1378727" y="2275563"/>
                  <a:pt x="1384917" y="2254928"/>
                </a:cubicBezTo>
                <a:cubicBezTo>
                  <a:pt x="1394637" y="2222527"/>
                  <a:pt x="1401967" y="2223690"/>
                  <a:pt x="1384917" y="2183907"/>
                </a:cubicBezTo>
                <a:cubicBezTo>
                  <a:pt x="1381620" y="2176214"/>
                  <a:pt x="1375103" y="2168798"/>
                  <a:pt x="1367162" y="2166151"/>
                </a:cubicBezTo>
                <a:cubicBezTo>
                  <a:pt x="1347311" y="2159534"/>
                  <a:pt x="1325733" y="2160233"/>
                  <a:pt x="1305018" y="2157274"/>
                </a:cubicBezTo>
                <a:cubicBezTo>
                  <a:pt x="1287263" y="2148396"/>
                  <a:pt x="1269892" y="2138703"/>
                  <a:pt x="1251752" y="2130641"/>
                </a:cubicBezTo>
                <a:cubicBezTo>
                  <a:pt x="1243201" y="2126840"/>
                  <a:pt x="1234477" y="2121763"/>
                  <a:pt x="1225119" y="2121763"/>
                </a:cubicBezTo>
                <a:cubicBezTo>
                  <a:pt x="1205390" y="2121763"/>
                  <a:pt x="1165755" y="2136096"/>
                  <a:pt x="1145220" y="2139518"/>
                </a:cubicBezTo>
                <a:cubicBezTo>
                  <a:pt x="1121686" y="2143440"/>
                  <a:pt x="1097872" y="2145437"/>
                  <a:pt x="1074198" y="2148396"/>
                </a:cubicBezTo>
                <a:cubicBezTo>
                  <a:pt x="1044947" y="2155709"/>
                  <a:pt x="1021648" y="2159835"/>
                  <a:pt x="994299" y="2175029"/>
                </a:cubicBezTo>
                <a:cubicBezTo>
                  <a:pt x="981365" y="2182214"/>
                  <a:pt x="971336" y="2193820"/>
                  <a:pt x="958789" y="2201662"/>
                </a:cubicBezTo>
                <a:cubicBezTo>
                  <a:pt x="933717" y="2217332"/>
                  <a:pt x="922533" y="2219665"/>
                  <a:pt x="896645" y="2228295"/>
                </a:cubicBezTo>
                <a:cubicBezTo>
                  <a:pt x="887767" y="2237173"/>
                  <a:pt x="879657" y="2246891"/>
                  <a:pt x="870012" y="2254928"/>
                </a:cubicBezTo>
                <a:cubicBezTo>
                  <a:pt x="861815" y="2261758"/>
                  <a:pt x="852061" y="2266481"/>
                  <a:pt x="843379" y="2272683"/>
                </a:cubicBezTo>
                <a:cubicBezTo>
                  <a:pt x="766271" y="2327759"/>
                  <a:pt x="844020" y="2275214"/>
                  <a:pt x="781235" y="2317072"/>
                </a:cubicBezTo>
                <a:cubicBezTo>
                  <a:pt x="751643" y="2314113"/>
                  <a:pt x="720845" y="2317065"/>
                  <a:pt x="692459" y="2308194"/>
                </a:cubicBezTo>
                <a:cubicBezTo>
                  <a:pt x="672091" y="2301829"/>
                  <a:pt x="656948" y="2284520"/>
                  <a:pt x="639193" y="2272683"/>
                </a:cubicBezTo>
                <a:lnTo>
                  <a:pt x="612560" y="2254928"/>
                </a:lnTo>
                <a:cubicBezTo>
                  <a:pt x="567982" y="2188064"/>
                  <a:pt x="620323" y="2273043"/>
                  <a:pt x="585927" y="2192784"/>
                </a:cubicBezTo>
                <a:cubicBezTo>
                  <a:pt x="581724" y="2182977"/>
                  <a:pt x="574090" y="2175029"/>
                  <a:pt x="568171" y="2166151"/>
                </a:cubicBezTo>
                <a:cubicBezTo>
                  <a:pt x="565212" y="2148396"/>
                  <a:pt x="564030" y="2130251"/>
                  <a:pt x="559294" y="2112885"/>
                </a:cubicBezTo>
                <a:cubicBezTo>
                  <a:pt x="555101" y="2097511"/>
                  <a:pt x="542128" y="2084422"/>
                  <a:pt x="541538" y="2068497"/>
                </a:cubicBezTo>
                <a:cubicBezTo>
                  <a:pt x="537576" y="1961514"/>
                  <a:pt x="516448" y="1911208"/>
                  <a:pt x="568171" y="1846555"/>
                </a:cubicBezTo>
                <a:cubicBezTo>
                  <a:pt x="573400" y="1840019"/>
                  <a:pt x="580008" y="1834718"/>
                  <a:pt x="585927" y="1828800"/>
                </a:cubicBezTo>
                <a:cubicBezTo>
                  <a:pt x="588886" y="1819922"/>
                  <a:pt x="589989" y="1810191"/>
                  <a:pt x="594804" y="1802167"/>
                </a:cubicBezTo>
                <a:cubicBezTo>
                  <a:pt x="607595" y="1780848"/>
                  <a:pt x="617567" y="1783644"/>
                  <a:pt x="639193" y="1775534"/>
                </a:cubicBezTo>
                <a:cubicBezTo>
                  <a:pt x="654114" y="1769939"/>
                  <a:pt x="668605" y="1763224"/>
                  <a:pt x="683581" y="1757778"/>
                </a:cubicBezTo>
                <a:cubicBezTo>
                  <a:pt x="760911" y="1729658"/>
                  <a:pt x="710548" y="1748805"/>
                  <a:pt x="772358" y="1731145"/>
                </a:cubicBezTo>
                <a:cubicBezTo>
                  <a:pt x="861520" y="1705671"/>
                  <a:pt x="723477" y="1741148"/>
                  <a:pt x="834501" y="1713390"/>
                </a:cubicBezTo>
                <a:cubicBezTo>
                  <a:pt x="831542" y="1683798"/>
                  <a:pt x="834370" y="1653038"/>
                  <a:pt x="825624" y="1624613"/>
                </a:cubicBezTo>
                <a:cubicBezTo>
                  <a:pt x="820110" y="1606693"/>
                  <a:pt x="785078" y="1591128"/>
                  <a:pt x="772358" y="1580225"/>
                </a:cubicBezTo>
                <a:cubicBezTo>
                  <a:pt x="750304" y="1561322"/>
                  <a:pt x="737390" y="1538606"/>
                  <a:pt x="710214" y="1526959"/>
                </a:cubicBezTo>
                <a:cubicBezTo>
                  <a:pt x="698999" y="1522153"/>
                  <a:pt x="686540" y="1521040"/>
                  <a:pt x="674703" y="1518081"/>
                </a:cubicBezTo>
                <a:cubicBezTo>
                  <a:pt x="662403" y="1520541"/>
                  <a:pt x="619038" y="1527306"/>
                  <a:pt x="603682" y="1535837"/>
                </a:cubicBezTo>
                <a:cubicBezTo>
                  <a:pt x="585028" y="1546200"/>
                  <a:pt x="565505" y="1556258"/>
                  <a:pt x="550416" y="1571347"/>
                </a:cubicBezTo>
                <a:cubicBezTo>
                  <a:pt x="544498" y="1577266"/>
                  <a:pt x="539838" y="1584797"/>
                  <a:pt x="532661" y="1589103"/>
                </a:cubicBezTo>
                <a:cubicBezTo>
                  <a:pt x="524637" y="1593918"/>
                  <a:pt x="514906" y="1595021"/>
                  <a:pt x="506028" y="1597980"/>
                </a:cubicBezTo>
                <a:cubicBezTo>
                  <a:pt x="479841" y="1615439"/>
                  <a:pt x="474123" y="1616736"/>
                  <a:pt x="452762" y="1642369"/>
                </a:cubicBezTo>
                <a:cubicBezTo>
                  <a:pt x="443000" y="1654084"/>
                  <a:pt x="412089" y="1707196"/>
                  <a:pt x="408373" y="1713390"/>
                </a:cubicBezTo>
                <a:cubicBezTo>
                  <a:pt x="405414" y="1731145"/>
                  <a:pt x="403401" y="1749084"/>
                  <a:pt x="399496" y="1766656"/>
                </a:cubicBezTo>
                <a:cubicBezTo>
                  <a:pt x="397466" y="1775791"/>
                  <a:pt x="392453" y="1784113"/>
                  <a:pt x="390618" y="1793289"/>
                </a:cubicBezTo>
                <a:cubicBezTo>
                  <a:pt x="383558" y="1828590"/>
                  <a:pt x="377519" y="1864123"/>
                  <a:pt x="372863" y="1899821"/>
                </a:cubicBezTo>
                <a:cubicBezTo>
                  <a:pt x="366876" y="1945720"/>
                  <a:pt x="357861" y="2083203"/>
                  <a:pt x="355107" y="2121763"/>
                </a:cubicBezTo>
                <a:cubicBezTo>
                  <a:pt x="358066" y="2266765"/>
                  <a:pt x="358808" y="2411829"/>
                  <a:pt x="363985" y="2556769"/>
                </a:cubicBezTo>
                <a:cubicBezTo>
                  <a:pt x="365829" y="2608395"/>
                  <a:pt x="374905" y="2625040"/>
                  <a:pt x="390618" y="2672178"/>
                </a:cubicBezTo>
                <a:cubicBezTo>
                  <a:pt x="393577" y="2681056"/>
                  <a:pt x="390618" y="2695852"/>
                  <a:pt x="399496" y="2698811"/>
                </a:cubicBezTo>
                <a:cubicBezTo>
                  <a:pt x="496627" y="2731189"/>
                  <a:pt x="349504" y="2679551"/>
                  <a:pt x="452762" y="2725444"/>
                </a:cubicBezTo>
                <a:cubicBezTo>
                  <a:pt x="469865" y="2733045"/>
                  <a:pt x="488651" y="2736249"/>
                  <a:pt x="506028" y="2743200"/>
                </a:cubicBezTo>
                <a:cubicBezTo>
                  <a:pt x="520824" y="2749118"/>
                  <a:pt x="534565" y="2759315"/>
                  <a:pt x="550416" y="2760955"/>
                </a:cubicBezTo>
                <a:cubicBezTo>
                  <a:pt x="621122" y="2768269"/>
                  <a:pt x="692459" y="2766874"/>
                  <a:pt x="763480" y="2769833"/>
                </a:cubicBezTo>
                <a:cubicBezTo>
                  <a:pt x="794482" y="2862840"/>
                  <a:pt x="765225" y="2790641"/>
                  <a:pt x="798991" y="2849732"/>
                </a:cubicBezTo>
                <a:cubicBezTo>
                  <a:pt x="812483" y="2873343"/>
                  <a:pt x="816689" y="2891520"/>
                  <a:pt x="834501" y="2911876"/>
                </a:cubicBezTo>
                <a:cubicBezTo>
                  <a:pt x="848280" y="2927624"/>
                  <a:pt x="864094" y="2941468"/>
                  <a:pt x="878890" y="2956264"/>
                </a:cubicBezTo>
                <a:lnTo>
                  <a:pt x="914400" y="2991775"/>
                </a:lnTo>
                <a:cubicBezTo>
                  <a:pt x="923278" y="3000653"/>
                  <a:pt x="929803" y="3012793"/>
                  <a:pt x="941033" y="3018408"/>
                </a:cubicBezTo>
                <a:cubicBezTo>
                  <a:pt x="993284" y="3044533"/>
                  <a:pt x="963989" y="3031978"/>
                  <a:pt x="1029810" y="3053918"/>
                </a:cubicBezTo>
                <a:cubicBezTo>
                  <a:pt x="1041647" y="3065755"/>
                  <a:pt x="1051392" y="3080143"/>
                  <a:pt x="1065321" y="3089429"/>
                </a:cubicBezTo>
                <a:cubicBezTo>
                  <a:pt x="1078580" y="3098269"/>
                  <a:pt x="1095456" y="3100057"/>
                  <a:pt x="1109709" y="3107184"/>
                </a:cubicBezTo>
                <a:cubicBezTo>
                  <a:pt x="1119252" y="3111956"/>
                  <a:pt x="1127464" y="3119021"/>
                  <a:pt x="1136342" y="3124940"/>
                </a:cubicBezTo>
                <a:cubicBezTo>
                  <a:pt x="1179586" y="3211429"/>
                  <a:pt x="1146786" y="3134083"/>
                  <a:pt x="1162975" y="3320248"/>
                </a:cubicBezTo>
                <a:cubicBezTo>
                  <a:pt x="1168525" y="3384066"/>
                  <a:pt x="1216578" y="3472978"/>
                  <a:pt x="1233997" y="3515557"/>
                </a:cubicBezTo>
                <a:cubicBezTo>
                  <a:pt x="1240031" y="3530306"/>
                  <a:pt x="1240484" y="3548677"/>
                  <a:pt x="1251752" y="3559945"/>
                </a:cubicBezTo>
                <a:lnTo>
                  <a:pt x="1296140" y="3604334"/>
                </a:lnTo>
                <a:cubicBezTo>
                  <a:pt x="1305018" y="3613212"/>
                  <a:pt x="1315809" y="3620521"/>
                  <a:pt x="1322773" y="3630967"/>
                </a:cubicBezTo>
                <a:cubicBezTo>
                  <a:pt x="1328692" y="3639845"/>
                  <a:pt x="1332428" y="3650656"/>
                  <a:pt x="1340529" y="3657600"/>
                </a:cubicBezTo>
                <a:cubicBezTo>
                  <a:pt x="1353630" y="3668829"/>
                  <a:pt x="1371297" y="3673639"/>
                  <a:pt x="1384917" y="3684233"/>
                </a:cubicBezTo>
                <a:cubicBezTo>
                  <a:pt x="1447639" y="3733017"/>
                  <a:pt x="1390643" y="3712298"/>
                  <a:pt x="1455938" y="3728621"/>
                </a:cubicBezTo>
                <a:cubicBezTo>
                  <a:pt x="1473693" y="3737499"/>
                  <a:pt x="1491064" y="3747192"/>
                  <a:pt x="1509204" y="3755254"/>
                </a:cubicBezTo>
                <a:cubicBezTo>
                  <a:pt x="1556432" y="3776245"/>
                  <a:pt x="1516096" y="3748736"/>
                  <a:pt x="1571348" y="3781887"/>
                </a:cubicBezTo>
                <a:cubicBezTo>
                  <a:pt x="1678477" y="3846164"/>
                  <a:pt x="1578952" y="3794568"/>
                  <a:pt x="1660125" y="3835153"/>
                </a:cubicBezTo>
                <a:cubicBezTo>
                  <a:pt x="1710611" y="3885639"/>
                  <a:pt x="1662001" y="3844969"/>
                  <a:pt x="1713391" y="3870664"/>
                </a:cubicBezTo>
                <a:cubicBezTo>
                  <a:pt x="1782230" y="3905083"/>
                  <a:pt x="1699714" y="3874982"/>
                  <a:pt x="1766657" y="3897297"/>
                </a:cubicBezTo>
                <a:cubicBezTo>
                  <a:pt x="1778494" y="3894338"/>
                  <a:pt x="1793048" y="3896525"/>
                  <a:pt x="1802167" y="3888419"/>
                </a:cubicBezTo>
                <a:cubicBezTo>
                  <a:pt x="1863603" y="3833809"/>
                  <a:pt x="1833971" y="3833690"/>
                  <a:pt x="1864311" y="3773010"/>
                </a:cubicBezTo>
                <a:cubicBezTo>
                  <a:pt x="1873189" y="3755255"/>
                  <a:pt x="1883571" y="3738175"/>
                  <a:pt x="1890944" y="3719744"/>
                </a:cubicBezTo>
                <a:cubicBezTo>
                  <a:pt x="1895475" y="3708415"/>
                  <a:pt x="1894773" y="3695341"/>
                  <a:pt x="1899822" y="3684233"/>
                </a:cubicBezTo>
                <a:cubicBezTo>
                  <a:pt x="1909694" y="3662513"/>
                  <a:pt x="1923495" y="3642804"/>
                  <a:pt x="1935332" y="3622089"/>
                </a:cubicBezTo>
                <a:cubicBezTo>
                  <a:pt x="1944924" y="3569336"/>
                  <a:pt x="1949138" y="3520006"/>
                  <a:pt x="1970843" y="3471169"/>
                </a:cubicBezTo>
                <a:cubicBezTo>
                  <a:pt x="1975176" y="3461419"/>
                  <a:pt x="1982680" y="3453414"/>
                  <a:pt x="1988598" y="3444536"/>
                </a:cubicBezTo>
                <a:cubicBezTo>
                  <a:pt x="1985639" y="3358718"/>
                  <a:pt x="1985077" y="3272784"/>
                  <a:pt x="1979721" y="3187083"/>
                </a:cubicBezTo>
                <a:cubicBezTo>
                  <a:pt x="1979137" y="3177743"/>
                  <a:pt x="1973414" y="3169448"/>
                  <a:pt x="1970843" y="3160450"/>
                </a:cubicBezTo>
                <a:cubicBezTo>
                  <a:pt x="1967052" y="3147183"/>
                  <a:pt x="1960180" y="3112492"/>
                  <a:pt x="1953088" y="3098307"/>
                </a:cubicBezTo>
                <a:cubicBezTo>
                  <a:pt x="1945371" y="3082873"/>
                  <a:pt x="1934172" y="3069352"/>
                  <a:pt x="1926455" y="3053918"/>
                </a:cubicBezTo>
                <a:cubicBezTo>
                  <a:pt x="1892565" y="2986139"/>
                  <a:pt x="1955340" y="3077634"/>
                  <a:pt x="1890944" y="2991775"/>
                </a:cubicBezTo>
                <a:cubicBezTo>
                  <a:pt x="1887985" y="2976979"/>
                  <a:pt x="1889552" y="2960487"/>
                  <a:pt x="1882066" y="2947386"/>
                </a:cubicBezTo>
                <a:cubicBezTo>
                  <a:pt x="1876772" y="2938122"/>
                  <a:pt x="1862978" y="2937176"/>
                  <a:pt x="1855433" y="2929631"/>
                </a:cubicBezTo>
                <a:cubicBezTo>
                  <a:pt x="1844971" y="2919169"/>
                  <a:pt x="1838429" y="2905354"/>
                  <a:pt x="1828800" y="2894120"/>
                </a:cubicBezTo>
                <a:cubicBezTo>
                  <a:pt x="1820629" y="2884588"/>
                  <a:pt x="1811045" y="2876365"/>
                  <a:pt x="1802167" y="2867487"/>
                </a:cubicBezTo>
                <a:cubicBezTo>
                  <a:pt x="1808086" y="2843813"/>
                  <a:pt x="1805492" y="2816144"/>
                  <a:pt x="1819923" y="2796466"/>
                </a:cubicBezTo>
                <a:cubicBezTo>
                  <a:pt x="1856178" y="2747027"/>
                  <a:pt x="1895049" y="2736231"/>
                  <a:pt x="1944210" y="2716567"/>
                </a:cubicBezTo>
                <a:cubicBezTo>
                  <a:pt x="1970843" y="2719526"/>
                  <a:pt x="1998687" y="2716970"/>
                  <a:pt x="2024109" y="2725444"/>
                </a:cubicBezTo>
                <a:cubicBezTo>
                  <a:pt x="2036020" y="2729414"/>
                  <a:pt x="2041025" y="2744127"/>
                  <a:pt x="2050742" y="2752077"/>
                </a:cubicBezTo>
                <a:cubicBezTo>
                  <a:pt x="2073645" y="2770816"/>
                  <a:pt x="2098308" y="2787301"/>
                  <a:pt x="2121764" y="2805344"/>
                </a:cubicBezTo>
                <a:cubicBezTo>
                  <a:pt x="2177107" y="2847916"/>
                  <a:pt x="2146375" y="2834261"/>
                  <a:pt x="2192785" y="2849732"/>
                </a:cubicBezTo>
                <a:cubicBezTo>
                  <a:pt x="2204622" y="2858610"/>
                  <a:pt x="2217834" y="2865903"/>
                  <a:pt x="2228296" y="2876365"/>
                </a:cubicBezTo>
                <a:cubicBezTo>
                  <a:pt x="2276667" y="2924736"/>
                  <a:pt x="2230695" y="2903798"/>
                  <a:pt x="2281562" y="2920753"/>
                </a:cubicBezTo>
                <a:cubicBezTo>
                  <a:pt x="2339721" y="2978912"/>
                  <a:pt x="2273599" y="2918404"/>
                  <a:pt x="2343705" y="2965142"/>
                </a:cubicBezTo>
                <a:cubicBezTo>
                  <a:pt x="2365505" y="2979675"/>
                  <a:pt x="2373972" y="3007513"/>
                  <a:pt x="2388094" y="3027285"/>
                </a:cubicBezTo>
                <a:cubicBezTo>
                  <a:pt x="2392959" y="3034096"/>
                  <a:pt x="2400491" y="3038611"/>
                  <a:pt x="2405849" y="3045041"/>
                </a:cubicBezTo>
                <a:cubicBezTo>
                  <a:pt x="2415321" y="3056408"/>
                  <a:pt x="2423604" y="3068714"/>
                  <a:pt x="2432482" y="3080551"/>
                </a:cubicBezTo>
                <a:cubicBezTo>
                  <a:pt x="2442442" y="3110429"/>
                  <a:pt x="2441564" y="3111980"/>
                  <a:pt x="2459115" y="3142695"/>
                </a:cubicBezTo>
                <a:cubicBezTo>
                  <a:pt x="2472211" y="3165614"/>
                  <a:pt x="2478569" y="3176001"/>
                  <a:pt x="2503503" y="3187083"/>
                </a:cubicBezTo>
                <a:cubicBezTo>
                  <a:pt x="2520606" y="3194684"/>
                  <a:pt x="2556769" y="3204839"/>
                  <a:pt x="2556769" y="3204839"/>
                </a:cubicBezTo>
                <a:cubicBezTo>
                  <a:pt x="2571565" y="3201880"/>
                  <a:pt x="2586519" y="3199621"/>
                  <a:pt x="2601158" y="3195961"/>
                </a:cubicBezTo>
                <a:cubicBezTo>
                  <a:pt x="2610236" y="3193691"/>
                  <a:pt x="2618615" y="3188918"/>
                  <a:pt x="2627791" y="3187083"/>
                </a:cubicBezTo>
                <a:cubicBezTo>
                  <a:pt x="2648309" y="3182979"/>
                  <a:pt x="2669220" y="3181165"/>
                  <a:pt x="2689934" y="3178206"/>
                </a:cubicBezTo>
                <a:lnTo>
                  <a:pt x="2681057" y="3062796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BD31D3-7A21-40E5-AE33-3BFA7A1455F4}"/>
              </a:ext>
            </a:extLst>
          </p:cNvPr>
          <p:cNvSpPr txBox="1"/>
          <p:nvPr/>
        </p:nvSpPr>
        <p:spPr>
          <a:xfrm flipH="1">
            <a:off x="4518633" y="4337328"/>
            <a:ext cx="1966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Summarized data (ex. stats, figures)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843030-9110-44DB-9182-C685FACC2E56}"/>
              </a:ext>
            </a:extLst>
          </p:cNvPr>
          <p:cNvGrpSpPr/>
          <p:nvPr/>
        </p:nvGrpSpPr>
        <p:grpSpPr>
          <a:xfrm>
            <a:off x="1452242" y="1673704"/>
            <a:ext cx="10297275" cy="2321940"/>
            <a:chOff x="1452242" y="1673704"/>
            <a:chExt cx="10297275" cy="232194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DD9F927-6852-418C-84D1-D36E84187476}"/>
                </a:ext>
              </a:extLst>
            </p:cNvPr>
            <p:cNvSpPr/>
            <p:nvPr/>
          </p:nvSpPr>
          <p:spPr>
            <a:xfrm>
              <a:off x="5216821" y="2370587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73E9395-A1A3-4ACC-A6CC-AC2A6A657623}"/>
                </a:ext>
              </a:extLst>
            </p:cNvPr>
            <p:cNvSpPr/>
            <p:nvPr/>
          </p:nvSpPr>
          <p:spPr>
            <a:xfrm>
              <a:off x="2690512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B0A990-281F-40F8-AEBF-71C70346A582}"/>
                </a:ext>
              </a:extLst>
            </p:cNvPr>
            <p:cNvSpPr txBox="1"/>
            <p:nvPr/>
          </p:nvSpPr>
          <p:spPr>
            <a:xfrm flipH="1">
              <a:off x="2282141" y="1673704"/>
              <a:ext cx="1717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Paper version of raw data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EF4087-54FD-4175-9497-ECAB81895108}"/>
                </a:ext>
              </a:extLst>
            </p:cNvPr>
            <p:cNvSpPr txBox="1"/>
            <p:nvPr/>
          </p:nvSpPr>
          <p:spPr>
            <a:xfrm flipH="1">
              <a:off x="4689472" y="1678679"/>
              <a:ext cx="1966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Electronic version of raw data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F8CD2B9-EA4D-4A9E-8D4F-9650E9F9EBD9}"/>
                </a:ext>
              </a:extLst>
            </p:cNvPr>
            <p:cNvSpPr txBox="1"/>
            <p:nvPr/>
          </p:nvSpPr>
          <p:spPr>
            <a:xfrm flipH="1">
              <a:off x="9721534" y="1731947"/>
              <a:ext cx="2027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Cleaned, </a:t>
              </a:r>
              <a:r>
                <a:rPr lang="en-US" i="1" dirty="0" err="1"/>
                <a:t>QCed</a:t>
              </a:r>
              <a:r>
                <a:rPr lang="en-US" i="1" dirty="0"/>
                <a:t>, tidy format data</a:t>
              </a:r>
            </a:p>
          </p:txBody>
        </p:sp>
        <p:pic>
          <p:nvPicPr>
            <p:cNvPr id="72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28438A78-0832-4F0F-9C91-E089CFD50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132" y="3260054"/>
              <a:ext cx="1156588" cy="73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707FBFA-FF7E-4241-8934-124D65D67D14}"/>
                </a:ext>
              </a:extLst>
            </p:cNvPr>
            <p:cNvSpPr txBox="1"/>
            <p:nvPr/>
          </p:nvSpPr>
          <p:spPr>
            <a:xfrm flipH="1">
              <a:off x="1452242" y="2961947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collect data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AD6F62-AFAC-4320-AD12-FCDA1E7A8DE0}"/>
                </a:ext>
              </a:extLst>
            </p:cNvPr>
            <p:cNvCxnSpPr>
              <a:cxnSpLocks/>
            </p:cNvCxnSpPr>
            <p:nvPr/>
          </p:nvCxnSpPr>
          <p:spPr>
            <a:xfrm>
              <a:off x="6021932" y="2800900"/>
              <a:ext cx="438853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D7B6E47E-3E09-481E-A02D-9FC6B61E2CFD}"/>
                </a:ext>
              </a:extLst>
            </p:cNvPr>
            <p:cNvSpPr/>
            <p:nvPr/>
          </p:nvSpPr>
          <p:spPr>
            <a:xfrm>
              <a:off x="6873626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7DB9947A-B560-46E9-8978-48F19A107EEE}"/>
                </a:ext>
              </a:extLst>
            </p:cNvPr>
            <p:cNvSpPr/>
            <p:nvPr/>
          </p:nvSpPr>
          <p:spPr>
            <a:xfrm>
              <a:off x="8052572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386F2ED4-BBF6-4717-8FAA-7DF9AB0A81FF}"/>
                </a:ext>
              </a:extLst>
            </p:cNvPr>
            <p:cNvSpPr/>
            <p:nvPr/>
          </p:nvSpPr>
          <p:spPr>
            <a:xfrm>
              <a:off x="9231518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36D1941-0827-40DE-AAA6-6D9AFDC810F9}"/>
                </a:ext>
              </a:extLst>
            </p:cNvPr>
            <p:cNvSpPr txBox="1"/>
            <p:nvPr/>
          </p:nvSpPr>
          <p:spPr>
            <a:xfrm flipH="1">
              <a:off x="3833057" y="2945379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enter 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8ADF528-6833-4E2A-B684-27A589B0D94D}"/>
                </a:ext>
              </a:extLst>
            </p:cNvPr>
            <p:cNvSpPr txBox="1"/>
            <p:nvPr/>
          </p:nvSpPr>
          <p:spPr>
            <a:xfrm flipH="1">
              <a:off x="7607701" y="3038901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wrangle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B8F2CF-40FC-40A6-B44D-FEFACEE0B937}"/>
                </a:ext>
              </a:extLst>
            </p:cNvPr>
            <p:cNvSpPr txBox="1"/>
            <p:nvPr/>
          </p:nvSpPr>
          <p:spPr>
            <a:xfrm flipH="1">
              <a:off x="6012526" y="2271198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formatted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CF04389-32B1-41D3-ADAB-8039A6440B25}"/>
                </a:ext>
              </a:extLst>
            </p:cNvPr>
            <p:cNvSpPr txBox="1"/>
            <p:nvPr/>
          </p:nvSpPr>
          <p:spPr>
            <a:xfrm flipH="1">
              <a:off x="7194373" y="224714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/>
                <a:t>QCed</a:t>
              </a:r>
              <a:endParaRPr lang="en-US" i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E03C09C-7722-484A-9425-6A13DB5372C7}"/>
                </a:ext>
              </a:extLst>
            </p:cNvPr>
            <p:cNvSpPr txBox="1"/>
            <p:nvPr/>
          </p:nvSpPr>
          <p:spPr>
            <a:xfrm flipH="1">
              <a:off x="8376221" y="224880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filtered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494069D-0D22-44CF-808A-32FC4855DB65}"/>
                </a:ext>
              </a:extLst>
            </p:cNvPr>
            <p:cNvSpPr/>
            <p:nvPr/>
          </p:nvSpPr>
          <p:spPr>
            <a:xfrm>
              <a:off x="2958751" y="2647184"/>
              <a:ext cx="438732" cy="43873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F2F1675-58FB-4C91-B3E3-D5E975437F3C}"/>
                </a:ext>
              </a:extLst>
            </p:cNvPr>
            <p:cNvCxnSpPr>
              <a:cxnSpLocks/>
            </p:cNvCxnSpPr>
            <p:nvPr/>
          </p:nvCxnSpPr>
          <p:spPr>
            <a:xfrm>
              <a:off x="1639322" y="2800900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ACCAD3A-EE2A-45D3-8CFB-BBF5432A943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150" y="2800900"/>
              <a:ext cx="1984027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2CB4A11-443B-4ADE-98D6-CC4BB68EB15D}"/>
                </a:ext>
              </a:extLst>
            </p:cNvPr>
            <p:cNvSpPr/>
            <p:nvPr/>
          </p:nvSpPr>
          <p:spPr>
            <a:xfrm>
              <a:off x="5481811" y="2616473"/>
              <a:ext cx="485911" cy="48591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4" name="Picture 2" descr="A Quickstart Guide for Building Your First R Package | methods.blog">
            <a:extLst>
              <a:ext uri="{FF2B5EF4-FFF2-40B4-BE49-F238E27FC236}">
                <a16:creationId xmlns:a16="http://schemas.microsoft.com/office/drawing/2014/main" id="{125C16E8-B858-47AE-B8BA-A28E1FCB1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3" y="5112275"/>
            <a:ext cx="1518074" cy="68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44BB335D-1DD6-4025-BE4B-9ADBA11F5507}"/>
              </a:ext>
            </a:extLst>
          </p:cNvPr>
          <p:cNvSpPr/>
          <p:nvPr/>
        </p:nvSpPr>
        <p:spPr>
          <a:xfrm>
            <a:off x="5110289" y="5024762"/>
            <a:ext cx="795705" cy="820339"/>
          </a:xfrm>
          <a:prstGeom prst="star5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61653449-ED52-4BB6-B876-51963B82FCF1}"/>
              </a:ext>
            </a:extLst>
          </p:cNvPr>
          <p:cNvSpPr/>
          <p:nvPr/>
        </p:nvSpPr>
        <p:spPr>
          <a:xfrm>
            <a:off x="10086747" y="5036990"/>
            <a:ext cx="795705" cy="820339"/>
          </a:xfrm>
          <a:prstGeom prst="star5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 descr="A Quickstart Guide for Building Your First R Package | methods.blog">
            <a:extLst>
              <a:ext uri="{FF2B5EF4-FFF2-40B4-BE49-F238E27FC236}">
                <a16:creationId xmlns:a16="http://schemas.microsoft.com/office/drawing/2014/main" id="{7415A4F0-0998-411C-B2F2-26AF515C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091" y="2521258"/>
            <a:ext cx="1518074" cy="68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1A41DE-39BD-4BF7-9A1A-A98269C23C8E}"/>
              </a:ext>
            </a:extLst>
          </p:cNvPr>
          <p:cNvCxnSpPr/>
          <p:nvPr/>
        </p:nvCxnSpPr>
        <p:spPr>
          <a:xfrm flipH="1">
            <a:off x="1544715" y="5424253"/>
            <a:ext cx="94607" cy="670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EC909C3-8B17-4D6C-B274-99F871C03982}"/>
              </a:ext>
            </a:extLst>
          </p:cNvPr>
          <p:cNvSpPr/>
          <p:nvPr/>
        </p:nvSpPr>
        <p:spPr>
          <a:xfrm>
            <a:off x="329831" y="5838564"/>
            <a:ext cx="28446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Give to poor grad student taking up your project</a:t>
            </a:r>
          </a:p>
        </p:txBody>
      </p:sp>
    </p:spTree>
    <p:extLst>
      <p:ext uri="{BB962C8B-B14F-4D97-AF65-F5344CB8AC3E}">
        <p14:creationId xmlns:p14="http://schemas.microsoft.com/office/powerpoint/2010/main" val="386009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EE91-6C14-4F23-ACC7-D41BA5A6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1D3A-DF2F-46A8-90D5-B975B5F8F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E3178-1202-4A56-A874-3D1D54576581}"/>
              </a:ext>
            </a:extLst>
          </p:cNvPr>
          <p:cNvSpPr/>
          <p:nvPr/>
        </p:nvSpPr>
        <p:spPr>
          <a:xfrm>
            <a:off x="0" y="-9762"/>
            <a:ext cx="12192000" cy="143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7008EC-565C-4FAD-8128-363E209B83FC}"/>
              </a:ext>
            </a:extLst>
          </p:cNvPr>
          <p:cNvGrpSpPr/>
          <p:nvPr/>
        </p:nvGrpSpPr>
        <p:grpSpPr>
          <a:xfrm>
            <a:off x="418658" y="340719"/>
            <a:ext cx="11354684" cy="923330"/>
            <a:chOff x="533993" y="511537"/>
            <a:chExt cx="11354684" cy="9233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2278E4-A9B3-4502-AA6A-0E3AB29F19BE}"/>
                </a:ext>
              </a:extLst>
            </p:cNvPr>
            <p:cNvSpPr/>
            <p:nvPr/>
          </p:nvSpPr>
          <p:spPr>
            <a:xfrm>
              <a:off x="3151573" y="511537"/>
              <a:ext cx="6063448" cy="7190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E4E95C4-4BB3-4979-9D9C-6CD3A6FA2DEF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784412" y="871083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48B6C3-F0D5-4E2A-A5B7-566071D144A3}"/>
                </a:ext>
              </a:extLst>
            </p:cNvPr>
            <p:cNvCxnSpPr>
              <a:cxnSpLocks/>
            </p:cNvCxnSpPr>
            <p:nvPr/>
          </p:nvCxnSpPr>
          <p:spPr>
            <a:xfrm>
              <a:off x="9216500" y="871082"/>
              <a:ext cx="12887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37EE1-70E9-4DAA-B722-9ACD348F21D0}"/>
                </a:ext>
              </a:extLst>
            </p:cNvPr>
            <p:cNvSpPr txBox="1"/>
            <p:nvPr/>
          </p:nvSpPr>
          <p:spPr>
            <a:xfrm flipH="1">
              <a:off x="533993" y="541542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some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751708-DD9D-4F7E-963F-3FA69986B1E0}"/>
                </a:ext>
              </a:extLst>
            </p:cNvPr>
            <p:cNvSpPr txBox="1"/>
            <p:nvPr/>
          </p:nvSpPr>
          <p:spPr>
            <a:xfrm flipH="1">
              <a:off x="10599935" y="511537"/>
              <a:ext cx="128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manuscript, glory, graduation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60614-6B0A-4A0E-BDDF-1E2CA8FACFF6}"/>
              </a:ext>
            </a:extLst>
          </p:cNvPr>
          <p:cNvSpPr/>
          <p:nvPr/>
        </p:nvSpPr>
        <p:spPr>
          <a:xfrm>
            <a:off x="0" y="1415827"/>
            <a:ext cx="12192000" cy="2797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08BB5-7E62-4F88-A4B9-D25191E788BE}"/>
              </a:ext>
            </a:extLst>
          </p:cNvPr>
          <p:cNvSpPr txBox="1"/>
          <p:nvPr/>
        </p:nvSpPr>
        <p:spPr>
          <a:xfrm rot="16200000">
            <a:off x="-1105776" y="2550463"/>
            <a:ext cx="2774138" cy="5232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Creation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F95EBF-7855-4316-A0EC-D9B86203974D}"/>
              </a:ext>
            </a:extLst>
          </p:cNvPr>
          <p:cNvSpPr/>
          <p:nvPr/>
        </p:nvSpPr>
        <p:spPr>
          <a:xfrm>
            <a:off x="2690512" y="2378945"/>
            <a:ext cx="975211" cy="975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74C4E-2605-41A3-9317-E66554835DC9}"/>
              </a:ext>
            </a:extLst>
          </p:cNvPr>
          <p:cNvSpPr txBox="1"/>
          <p:nvPr/>
        </p:nvSpPr>
        <p:spPr>
          <a:xfrm flipH="1">
            <a:off x="1452242" y="2961947"/>
            <a:ext cx="123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collect data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F5B432-D78F-473E-A44A-023F2AA550EB}"/>
              </a:ext>
            </a:extLst>
          </p:cNvPr>
          <p:cNvSpPr/>
          <p:nvPr/>
        </p:nvSpPr>
        <p:spPr>
          <a:xfrm>
            <a:off x="2958751" y="2647184"/>
            <a:ext cx="438732" cy="43873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22B3CA-C779-48BC-8CD0-7391BEA1D18E}"/>
              </a:ext>
            </a:extLst>
          </p:cNvPr>
          <p:cNvCxnSpPr>
            <a:cxnSpLocks/>
          </p:cNvCxnSpPr>
          <p:nvPr/>
        </p:nvCxnSpPr>
        <p:spPr>
          <a:xfrm>
            <a:off x="1639322" y="2800900"/>
            <a:ext cx="1367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786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B9465C84-C15D-42F9-9830-F825BEF45048}"/>
              </a:ext>
            </a:extLst>
          </p:cNvPr>
          <p:cNvSpPr/>
          <p:nvPr/>
        </p:nvSpPr>
        <p:spPr>
          <a:xfrm>
            <a:off x="0" y="-9762"/>
            <a:ext cx="12192000" cy="143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6B4819-51D3-4F85-A4B2-E7A4D312008D}"/>
              </a:ext>
            </a:extLst>
          </p:cNvPr>
          <p:cNvGrpSpPr/>
          <p:nvPr/>
        </p:nvGrpSpPr>
        <p:grpSpPr>
          <a:xfrm>
            <a:off x="418658" y="340719"/>
            <a:ext cx="11354684" cy="923330"/>
            <a:chOff x="533993" y="511537"/>
            <a:chExt cx="11354684" cy="9233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19AFE5-3195-4506-94E4-9139C30094A0}"/>
                </a:ext>
              </a:extLst>
            </p:cNvPr>
            <p:cNvSpPr/>
            <p:nvPr/>
          </p:nvSpPr>
          <p:spPr>
            <a:xfrm>
              <a:off x="3151573" y="511537"/>
              <a:ext cx="6063448" cy="7190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130947-7875-4BC1-8254-F7677E3EE879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784412" y="871083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C33B69-5087-4183-9884-3BF01D4D232F}"/>
                </a:ext>
              </a:extLst>
            </p:cNvPr>
            <p:cNvCxnSpPr>
              <a:cxnSpLocks/>
            </p:cNvCxnSpPr>
            <p:nvPr/>
          </p:nvCxnSpPr>
          <p:spPr>
            <a:xfrm>
              <a:off x="9216500" y="871082"/>
              <a:ext cx="12887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F6AD-6FE6-47BC-86AB-C39E6C466760}"/>
                </a:ext>
              </a:extLst>
            </p:cNvPr>
            <p:cNvSpPr txBox="1"/>
            <p:nvPr/>
          </p:nvSpPr>
          <p:spPr>
            <a:xfrm flipH="1">
              <a:off x="533993" y="541542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some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2E16BB-BE9A-4702-8232-06867200E738}"/>
                </a:ext>
              </a:extLst>
            </p:cNvPr>
            <p:cNvSpPr txBox="1"/>
            <p:nvPr/>
          </p:nvSpPr>
          <p:spPr>
            <a:xfrm flipH="1">
              <a:off x="10599935" y="511537"/>
              <a:ext cx="128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manuscript, glory, graduation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507B656-2A25-412F-BA09-2104FFCF9AFB}"/>
              </a:ext>
            </a:extLst>
          </p:cNvPr>
          <p:cNvGrpSpPr/>
          <p:nvPr/>
        </p:nvGrpSpPr>
        <p:grpSpPr>
          <a:xfrm>
            <a:off x="0" y="1415827"/>
            <a:ext cx="12192000" cy="2797365"/>
            <a:chOff x="0" y="1415827"/>
            <a:chExt cx="12192000" cy="279736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05602D6-B3E3-445C-BD16-E2FCC0B5C82F}"/>
                </a:ext>
              </a:extLst>
            </p:cNvPr>
            <p:cNvSpPr/>
            <p:nvPr/>
          </p:nvSpPr>
          <p:spPr>
            <a:xfrm>
              <a:off x="0" y="1415827"/>
              <a:ext cx="12192000" cy="27973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FB16C60-DD0E-4EAF-A2BE-1B919A26AE48}"/>
                </a:ext>
              </a:extLst>
            </p:cNvPr>
            <p:cNvGrpSpPr/>
            <p:nvPr/>
          </p:nvGrpSpPr>
          <p:grpSpPr>
            <a:xfrm>
              <a:off x="1452242" y="1673704"/>
              <a:ext cx="10297275" cy="2321940"/>
              <a:chOff x="702167" y="1842650"/>
              <a:chExt cx="10297275" cy="232194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2107936-4F99-4D07-8734-749E4F42EF68}"/>
                  </a:ext>
                </a:extLst>
              </p:cNvPr>
              <p:cNvSpPr/>
              <p:nvPr/>
            </p:nvSpPr>
            <p:spPr>
              <a:xfrm>
                <a:off x="4466746" y="2539533"/>
                <a:ext cx="975211" cy="9752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CE0689C-26EC-451C-BE40-584C4674C72A}"/>
                  </a:ext>
                </a:extLst>
              </p:cNvPr>
              <p:cNvSpPr/>
              <p:nvPr/>
            </p:nvSpPr>
            <p:spPr>
              <a:xfrm>
                <a:off x="9474623" y="2547891"/>
                <a:ext cx="975211" cy="9752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DE58222-AF76-4453-9777-CA01405D97D0}"/>
                  </a:ext>
                </a:extLst>
              </p:cNvPr>
              <p:cNvSpPr/>
              <p:nvPr/>
            </p:nvSpPr>
            <p:spPr>
              <a:xfrm>
                <a:off x="1940437" y="2547891"/>
                <a:ext cx="975211" cy="9752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CF63DE59-33E5-420E-B653-7E48C7193FC2}"/>
                  </a:ext>
                </a:extLst>
              </p:cNvPr>
              <p:cNvSpPr/>
              <p:nvPr/>
            </p:nvSpPr>
            <p:spPr>
              <a:xfrm>
                <a:off x="2130644" y="2709638"/>
                <a:ext cx="603682" cy="520416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A79928-445E-4E83-A6D0-F2E94448734F}"/>
                  </a:ext>
                </a:extLst>
              </p:cNvPr>
              <p:cNvSpPr txBox="1"/>
              <p:nvPr/>
            </p:nvSpPr>
            <p:spPr>
              <a:xfrm flipH="1">
                <a:off x="1532066" y="1842650"/>
                <a:ext cx="17171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Paper version of raw data</a:t>
                </a: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6DC38E61-AB53-4A9A-8FA4-81991B0FC89B}"/>
                  </a:ext>
                </a:extLst>
              </p:cNvPr>
              <p:cNvSpPr/>
              <p:nvPr/>
            </p:nvSpPr>
            <p:spPr>
              <a:xfrm>
                <a:off x="4644504" y="2709638"/>
                <a:ext cx="603682" cy="520416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9666C8-FD74-4FAB-85B3-797BE281AEAA}"/>
                  </a:ext>
                </a:extLst>
              </p:cNvPr>
              <p:cNvSpPr txBox="1"/>
              <p:nvPr/>
            </p:nvSpPr>
            <p:spPr>
              <a:xfrm flipH="1">
                <a:off x="3939397" y="1847625"/>
                <a:ext cx="19667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Electronic version of raw data</a:t>
                </a:r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6115FFD3-0A5D-45E2-A3D4-C2EF1E52C100}"/>
                  </a:ext>
                </a:extLst>
              </p:cNvPr>
              <p:cNvSpPr/>
              <p:nvPr/>
            </p:nvSpPr>
            <p:spPr>
              <a:xfrm>
                <a:off x="9660388" y="2709638"/>
                <a:ext cx="603682" cy="520416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DF5F68-7F72-497C-88EB-C992D6E55DCF}"/>
                  </a:ext>
                </a:extLst>
              </p:cNvPr>
              <p:cNvSpPr txBox="1"/>
              <p:nvPr/>
            </p:nvSpPr>
            <p:spPr>
              <a:xfrm flipH="1">
                <a:off x="8971459" y="1900893"/>
                <a:ext cx="20279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Cleaned, </a:t>
                </a:r>
                <a:r>
                  <a:rPr lang="en-US" i="1" dirty="0" err="1"/>
                  <a:t>QCed</a:t>
                </a:r>
                <a:r>
                  <a:rPr lang="en-US" i="1" dirty="0"/>
                  <a:t>, tidy format data</a:t>
                </a:r>
              </a:p>
            </p:txBody>
          </p:sp>
          <p:pic>
            <p:nvPicPr>
              <p:cNvPr id="1026" name="Picture 2" descr="Danger - Do Not Touch&quot; Warehouse Machinery Sticker">
                <a:extLst>
                  <a:ext uri="{FF2B5EF4-FFF2-40B4-BE49-F238E27FC236}">
                    <a16:creationId xmlns:a16="http://schemas.microsoft.com/office/drawing/2014/main" id="{6D433845-DECF-4B14-A31B-008DED9D33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6057" y="3429000"/>
                <a:ext cx="1156588" cy="735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B639F10-020B-417B-9B5F-70942CB06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247" y="2969846"/>
                <a:ext cx="1367161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61C3B2-876F-4E35-99F9-87AE7728C9F8}"/>
                  </a:ext>
                </a:extLst>
              </p:cNvPr>
              <p:cNvSpPr txBox="1"/>
              <p:nvPr/>
            </p:nvSpPr>
            <p:spPr>
              <a:xfrm flipH="1">
                <a:off x="702167" y="3130893"/>
                <a:ext cx="12326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8058CAF-D0D3-42D5-A5FF-EDC0871CBA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075" y="2969846"/>
                <a:ext cx="1984027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D0AAC66-D814-42A9-B024-7C5A636FC8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857" y="2969846"/>
                <a:ext cx="4388531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1E86A243-CC29-47F8-836B-5A2EC84A11CB}"/>
                  </a:ext>
                </a:extLst>
              </p:cNvPr>
              <p:cNvSpPr/>
              <p:nvPr/>
            </p:nvSpPr>
            <p:spPr>
              <a:xfrm>
                <a:off x="6123551" y="2838992"/>
                <a:ext cx="303581" cy="261708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115B53A3-3A17-4D04-8A03-E6DAEEC5BC4E}"/>
                  </a:ext>
                </a:extLst>
              </p:cNvPr>
              <p:cNvSpPr/>
              <p:nvPr/>
            </p:nvSpPr>
            <p:spPr>
              <a:xfrm>
                <a:off x="7302497" y="2838992"/>
                <a:ext cx="303581" cy="261708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57403188-C1BC-4A4F-98F3-BEB9B2E5BB94}"/>
                  </a:ext>
                </a:extLst>
              </p:cNvPr>
              <p:cNvSpPr/>
              <p:nvPr/>
            </p:nvSpPr>
            <p:spPr>
              <a:xfrm>
                <a:off x="8481443" y="2838992"/>
                <a:ext cx="303581" cy="261708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BF8E720-A4DF-4F70-BE53-8710BB57B624}"/>
                  </a:ext>
                </a:extLst>
              </p:cNvPr>
              <p:cNvSpPr txBox="1"/>
              <p:nvPr/>
            </p:nvSpPr>
            <p:spPr>
              <a:xfrm flipH="1">
                <a:off x="3082982" y="3114325"/>
                <a:ext cx="12326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84E18C-B5BB-4BF5-8235-ED0E748DD574}"/>
                  </a:ext>
                </a:extLst>
              </p:cNvPr>
              <p:cNvSpPr txBox="1"/>
              <p:nvPr/>
            </p:nvSpPr>
            <p:spPr>
              <a:xfrm flipH="1">
                <a:off x="6857626" y="3207847"/>
                <a:ext cx="12326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F3DDE7-E04C-401B-A435-47C89398588E}"/>
                  </a:ext>
                </a:extLst>
              </p:cNvPr>
              <p:cNvSpPr txBox="1"/>
              <p:nvPr/>
            </p:nvSpPr>
            <p:spPr>
              <a:xfrm flipH="1">
                <a:off x="5262451" y="2440144"/>
                <a:ext cx="2027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formatted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DF1DDF8-2ACD-4D5E-A807-C76625DDCA50}"/>
                  </a:ext>
                </a:extLst>
              </p:cNvPr>
              <p:cNvSpPr txBox="1"/>
              <p:nvPr/>
            </p:nvSpPr>
            <p:spPr>
              <a:xfrm flipH="1">
                <a:off x="6444298" y="2416087"/>
                <a:ext cx="2027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err="1"/>
                  <a:t>QCed</a:t>
                </a:r>
                <a:endParaRPr lang="en-US" i="1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0FC117-6390-4B39-9E03-B7B466FF1B5C}"/>
                  </a:ext>
                </a:extLst>
              </p:cNvPr>
              <p:cNvSpPr txBox="1"/>
              <p:nvPr/>
            </p:nvSpPr>
            <p:spPr>
              <a:xfrm flipH="1">
                <a:off x="7626146" y="2417747"/>
                <a:ext cx="2027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filtered</a:t>
                </a:r>
              </a:p>
            </p:txBody>
          </p:sp>
        </p:grp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26BA248-CA3C-4795-BA90-E033A8A69A79}"/>
                </a:ext>
              </a:extLst>
            </p:cNvPr>
            <p:cNvSpPr txBox="1"/>
            <p:nvPr/>
          </p:nvSpPr>
          <p:spPr>
            <a:xfrm rot="16200000">
              <a:off x="-1105776" y="2550463"/>
              <a:ext cx="2774138" cy="523220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Data Creation</a:t>
              </a:r>
            </a:p>
          </p:txBody>
        </p:sp>
      </p:grp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F26E8B-3DB7-486E-AA80-B64FB6BB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62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5A822C-7391-4960-B660-FCC8AB8F987E}"/>
              </a:ext>
            </a:extLst>
          </p:cNvPr>
          <p:cNvGrpSpPr/>
          <p:nvPr/>
        </p:nvGrpSpPr>
        <p:grpSpPr>
          <a:xfrm>
            <a:off x="0" y="-9334"/>
            <a:ext cx="12192000" cy="1394251"/>
            <a:chOff x="0" y="-9334"/>
            <a:chExt cx="12192000" cy="13942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ECAD37-BA9C-45A4-9B75-6D18C4439B89}"/>
                </a:ext>
              </a:extLst>
            </p:cNvPr>
            <p:cNvSpPr/>
            <p:nvPr/>
          </p:nvSpPr>
          <p:spPr>
            <a:xfrm>
              <a:off x="0" y="-9334"/>
              <a:ext cx="12192000" cy="1394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8DD736-DD41-4BBB-84FF-20446ED0E461}"/>
                </a:ext>
              </a:extLst>
            </p:cNvPr>
            <p:cNvGrpSpPr/>
            <p:nvPr/>
          </p:nvGrpSpPr>
          <p:grpSpPr>
            <a:xfrm>
              <a:off x="426126" y="137148"/>
              <a:ext cx="11415402" cy="1162332"/>
              <a:chOff x="426126" y="137148"/>
              <a:chExt cx="11415402" cy="116233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3317DBD-AEC3-47EC-958A-190B6198B959}"/>
                  </a:ext>
                </a:extLst>
              </p:cNvPr>
              <p:cNvSpPr/>
              <p:nvPr/>
            </p:nvSpPr>
            <p:spPr>
              <a:xfrm>
                <a:off x="11072277" y="193274"/>
                <a:ext cx="769251" cy="7692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4D747B44-8678-4555-82A8-DEF13BD13A37}"/>
                  </a:ext>
                </a:extLst>
              </p:cNvPr>
              <p:cNvSpPr/>
              <p:nvPr/>
            </p:nvSpPr>
            <p:spPr>
              <a:xfrm>
                <a:off x="11218808" y="320861"/>
                <a:ext cx="476187" cy="410507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4A3C5A-94A0-453F-A8EE-43C46B0DF56F}"/>
                  </a:ext>
                </a:extLst>
              </p:cNvPr>
              <p:cNvSpPr txBox="1"/>
              <p:nvPr/>
            </p:nvSpPr>
            <p:spPr>
              <a:xfrm flipH="1">
                <a:off x="1145146" y="653148"/>
                <a:ext cx="972333" cy="64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collect data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0ABD25-C5B2-44D5-9454-AE2D554C782C}"/>
                  </a:ext>
                </a:extLst>
              </p:cNvPr>
              <p:cNvSpPr txBox="1"/>
              <p:nvPr/>
            </p:nvSpPr>
            <p:spPr>
              <a:xfrm flipH="1">
                <a:off x="4589133" y="622327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enter 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FDB94D-4CF5-4253-9EFD-58AF01DA47B2}"/>
                  </a:ext>
                </a:extLst>
              </p:cNvPr>
              <p:cNvSpPr txBox="1"/>
              <p:nvPr/>
            </p:nvSpPr>
            <p:spPr>
              <a:xfrm flipH="1">
                <a:off x="8394202" y="612852"/>
                <a:ext cx="972333" cy="509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wrangle</a:t>
                </a:r>
              </a:p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data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24A8F43-B276-43DF-B848-0D9E6B22F3AB}"/>
                  </a:ext>
                </a:extLst>
              </p:cNvPr>
              <p:cNvGrpSpPr/>
              <p:nvPr/>
            </p:nvGrpSpPr>
            <p:grpSpPr>
              <a:xfrm>
                <a:off x="2795276" y="212706"/>
                <a:ext cx="762659" cy="762659"/>
                <a:chOff x="2690512" y="2378945"/>
                <a:chExt cx="975211" cy="975211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C95034A-541E-4311-8F4E-CF31E1716051}"/>
                    </a:ext>
                  </a:extLst>
                </p:cNvPr>
                <p:cNvSpPr/>
                <p:nvPr/>
              </p:nvSpPr>
              <p:spPr>
                <a:xfrm>
                  <a:off x="2690512" y="2378945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6B2C17D-4116-4080-BEED-69E78411634F}"/>
                    </a:ext>
                  </a:extLst>
                </p:cNvPr>
                <p:cNvSpPr/>
                <p:nvPr/>
              </p:nvSpPr>
              <p:spPr>
                <a:xfrm>
                  <a:off x="2958751" y="2647184"/>
                  <a:ext cx="438732" cy="438732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59FEC94-0132-45FF-A156-34562A346B92}"/>
                  </a:ext>
                </a:extLst>
              </p:cNvPr>
              <p:cNvGrpSpPr/>
              <p:nvPr/>
            </p:nvGrpSpPr>
            <p:grpSpPr>
              <a:xfrm>
                <a:off x="6653155" y="137148"/>
                <a:ext cx="805580" cy="805580"/>
                <a:chOff x="5216821" y="2370587"/>
                <a:chExt cx="975211" cy="97521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21717E-3FCD-4BFC-8FB8-78EB991EEA9A}"/>
                    </a:ext>
                  </a:extLst>
                </p:cNvPr>
                <p:cNvSpPr/>
                <p:nvPr/>
              </p:nvSpPr>
              <p:spPr>
                <a:xfrm>
                  <a:off x="5216821" y="2370587"/>
                  <a:ext cx="975211" cy="9752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B6B76D4-9579-4AFB-8224-1A2E51E363A9}"/>
                    </a:ext>
                  </a:extLst>
                </p:cNvPr>
                <p:cNvSpPr/>
                <p:nvPr/>
              </p:nvSpPr>
              <p:spPr>
                <a:xfrm>
                  <a:off x="5481811" y="2616473"/>
                  <a:ext cx="485911" cy="48591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" name="Picture 2" descr="Danger - Do Not Touch&quot; Warehouse Machinery Sticker">
                  <a:extLst>
                    <a:ext uri="{FF2B5EF4-FFF2-40B4-BE49-F238E27FC236}">
                      <a16:creationId xmlns:a16="http://schemas.microsoft.com/office/drawing/2014/main" id="{9A8E41AA-A3D6-47AB-82C4-FAAE4DB7EE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0399" y="2774978"/>
                  <a:ext cx="706497" cy="44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4516C1F-0CBE-49B5-90E7-63759841BC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587" y="571308"/>
                <a:ext cx="3287231" cy="659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7EAC79C-6CE2-46C0-9823-F3B06871058C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7431813" y="571307"/>
                <a:ext cx="3640464" cy="659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77A8238-74D8-413C-BF93-062B13DF2A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26" y="579673"/>
                <a:ext cx="2467245" cy="3317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34F92-1CCE-4D55-BA4F-DDFA6CD77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290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Separate data collection and data analysis</a:t>
            </a:r>
          </a:p>
          <a:p>
            <a:r>
              <a:rPr lang="en-US" dirty="0"/>
              <a:t>Consider publishing your data!</a:t>
            </a:r>
          </a:p>
          <a:p>
            <a:r>
              <a:rPr lang="en-US" dirty="0"/>
              <a:t>Take pictures of paper copy of data</a:t>
            </a:r>
          </a:p>
          <a:p>
            <a:r>
              <a:rPr lang="en-US" dirty="0"/>
              <a:t>Never touch the raw data</a:t>
            </a:r>
          </a:p>
          <a:p>
            <a:r>
              <a:rPr lang="en-US" dirty="0"/>
              <a:t>Never touch the raw data</a:t>
            </a:r>
          </a:p>
          <a:p>
            <a:r>
              <a:rPr lang="en-US" dirty="0"/>
              <a:t>If using Excel, consider learning R, but in the meantime keep a log of differences between raw data and </a:t>
            </a:r>
            <a:r>
              <a:rPr lang="en-US"/>
              <a:t>tidy data</a:t>
            </a:r>
            <a:endParaRPr lang="en-US" dirty="0"/>
          </a:p>
        </p:txBody>
      </p:sp>
      <p:pic>
        <p:nvPicPr>
          <p:cNvPr id="27650" name="Picture 2" descr="45 Best Analytics Memes images | Memes, Funny, Funny memes">
            <a:extLst>
              <a:ext uri="{FF2B5EF4-FFF2-40B4-BE49-F238E27FC236}">
                <a16:creationId xmlns:a16="http://schemas.microsoft.com/office/drawing/2014/main" id="{9110AEC4-7E5F-4408-A16D-B21101F48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91" y="1904476"/>
            <a:ext cx="5401673" cy="39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69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036B-AA5E-443D-8EED-87F69EAF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2941-94EC-4993-A271-809D2DADB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r>
              <a:rPr lang="en-US" dirty="0"/>
              <a:t>Stat579 (Intro to R and the 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Every fall</a:t>
            </a:r>
          </a:p>
          <a:p>
            <a:r>
              <a:rPr lang="en-US" dirty="0"/>
              <a:t>Stat585 (More advanced R, R packages)</a:t>
            </a:r>
          </a:p>
          <a:p>
            <a:pPr lvl="1"/>
            <a:r>
              <a:rPr lang="en-US" dirty="0"/>
              <a:t>Odd springs (spring 2021!)</a:t>
            </a:r>
          </a:p>
          <a:p>
            <a:endParaRPr lang="en-US" dirty="0"/>
          </a:p>
          <a:p>
            <a:r>
              <a:rPr lang="en-US" dirty="0" err="1"/>
              <a:t>DataFEWSion</a:t>
            </a:r>
            <a:r>
              <a:rPr lang="en-US" dirty="0"/>
              <a:t> program…?</a:t>
            </a:r>
          </a:p>
          <a:p>
            <a:r>
              <a:rPr lang="en-US" dirty="0" err="1"/>
              <a:t>DataCamp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AB7E3-AA7E-44F1-B06D-5297B53F6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66" y="412985"/>
            <a:ext cx="4160021" cy="60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45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036B-AA5E-443D-8EED-87F69EAF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2941-94EC-4993-A271-809D2DADB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https://r4ds.had.co.nz/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AB7E3-AA7E-44F1-B06D-5297B53F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2190750"/>
            <a:ext cx="3113690" cy="451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EA55D-DB97-45A8-9312-CAC0279D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37" y="357187"/>
            <a:ext cx="7172325" cy="6143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FEEA5-6247-418B-A533-98CA2A7C2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A23E572-FF7C-4F2B-BFBF-996DC212333B}"/>
              </a:ext>
            </a:extLst>
          </p:cNvPr>
          <p:cNvSpPr/>
          <p:nvPr/>
        </p:nvSpPr>
        <p:spPr>
          <a:xfrm>
            <a:off x="1000306" y="2762250"/>
            <a:ext cx="2667000" cy="4425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71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036B-AA5E-443D-8EED-87F69EAF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2941-94EC-4993-A271-809D2DADB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https://r4ds.had.co.nz/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AB7E3-AA7E-44F1-B06D-5297B53F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2190750"/>
            <a:ext cx="3113690" cy="451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EA55D-DB97-45A8-9312-CAC0279D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37" y="357187"/>
            <a:ext cx="7172325" cy="6143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FEEA5-6247-418B-A533-98CA2A7C2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D7A08-D021-41D8-BB2A-DF4055E4D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89" y="349250"/>
            <a:ext cx="71723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67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EE91-6C14-4F23-ACC7-D41BA5A6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1D3A-DF2F-46A8-90D5-B975B5F8F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E3178-1202-4A56-A874-3D1D54576581}"/>
              </a:ext>
            </a:extLst>
          </p:cNvPr>
          <p:cNvSpPr/>
          <p:nvPr/>
        </p:nvSpPr>
        <p:spPr>
          <a:xfrm>
            <a:off x="0" y="-9762"/>
            <a:ext cx="12192000" cy="143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7008EC-565C-4FAD-8128-363E209B83FC}"/>
              </a:ext>
            </a:extLst>
          </p:cNvPr>
          <p:cNvGrpSpPr/>
          <p:nvPr/>
        </p:nvGrpSpPr>
        <p:grpSpPr>
          <a:xfrm>
            <a:off x="418658" y="340719"/>
            <a:ext cx="11354684" cy="923330"/>
            <a:chOff x="533993" y="511537"/>
            <a:chExt cx="11354684" cy="9233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2278E4-A9B3-4502-AA6A-0E3AB29F19BE}"/>
                </a:ext>
              </a:extLst>
            </p:cNvPr>
            <p:cNvSpPr/>
            <p:nvPr/>
          </p:nvSpPr>
          <p:spPr>
            <a:xfrm>
              <a:off x="3151573" y="511537"/>
              <a:ext cx="6063448" cy="7190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E4E95C4-4BB3-4979-9D9C-6CD3A6FA2DEF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784412" y="871083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48B6C3-F0D5-4E2A-A5B7-566071D144A3}"/>
                </a:ext>
              </a:extLst>
            </p:cNvPr>
            <p:cNvCxnSpPr>
              <a:cxnSpLocks/>
            </p:cNvCxnSpPr>
            <p:nvPr/>
          </p:nvCxnSpPr>
          <p:spPr>
            <a:xfrm>
              <a:off x="9216500" y="871082"/>
              <a:ext cx="12887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37EE1-70E9-4DAA-B722-9ACD348F21D0}"/>
                </a:ext>
              </a:extLst>
            </p:cNvPr>
            <p:cNvSpPr txBox="1"/>
            <p:nvPr/>
          </p:nvSpPr>
          <p:spPr>
            <a:xfrm flipH="1">
              <a:off x="533993" y="541542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some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751708-DD9D-4F7E-963F-3FA69986B1E0}"/>
                </a:ext>
              </a:extLst>
            </p:cNvPr>
            <p:cNvSpPr txBox="1"/>
            <p:nvPr/>
          </p:nvSpPr>
          <p:spPr>
            <a:xfrm flipH="1">
              <a:off x="10599935" y="511537"/>
              <a:ext cx="128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manuscript, glory, graduation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60614-6B0A-4A0E-BDDF-1E2CA8FACFF6}"/>
              </a:ext>
            </a:extLst>
          </p:cNvPr>
          <p:cNvSpPr/>
          <p:nvPr/>
        </p:nvSpPr>
        <p:spPr>
          <a:xfrm>
            <a:off x="0" y="1415827"/>
            <a:ext cx="12192000" cy="2797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08BB5-7E62-4F88-A4B9-D25191E788BE}"/>
              </a:ext>
            </a:extLst>
          </p:cNvPr>
          <p:cNvSpPr txBox="1"/>
          <p:nvPr/>
        </p:nvSpPr>
        <p:spPr>
          <a:xfrm rot="16200000">
            <a:off x="-1105776" y="2550463"/>
            <a:ext cx="2774138" cy="5232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Creation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11F09B-AB70-482D-933F-0C7D40877701}"/>
              </a:ext>
            </a:extLst>
          </p:cNvPr>
          <p:cNvSpPr/>
          <p:nvPr/>
        </p:nvSpPr>
        <p:spPr>
          <a:xfrm>
            <a:off x="5216821" y="2370587"/>
            <a:ext cx="975211" cy="975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F95EBF-7855-4316-A0EC-D9B86203974D}"/>
              </a:ext>
            </a:extLst>
          </p:cNvPr>
          <p:cNvSpPr/>
          <p:nvPr/>
        </p:nvSpPr>
        <p:spPr>
          <a:xfrm>
            <a:off x="2690512" y="2378945"/>
            <a:ext cx="975211" cy="975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Danger - Do Not Touch&quot; Warehouse Machinery Sticker">
            <a:extLst>
              <a:ext uri="{FF2B5EF4-FFF2-40B4-BE49-F238E27FC236}">
                <a16:creationId xmlns:a16="http://schemas.microsoft.com/office/drawing/2014/main" id="{E7120D0C-C5C9-4272-AE8E-61E4D286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132" y="3260054"/>
            <a:ext cx="1156588" cy="73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974C4E-2605-41A3-9317-E66554835DC9}"/>
              </a:ext>
            </a:extLst>
          </p:cNvPr>
          <p:cNvSpPr txBox="1"/>
          <p:nvPr/>
        </p:nvSpPr>
        <p:spPr>
          <a:xfrm flipH="1">
            <a:off x="1452242" y="2961947"/>
            <a:ext cx="123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collect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B8F64-740F-42DD-89CD-C26B322ABE69}"/>
              </a:ext>
            </a:extLst>
          </p:cNvPr>
          <p:cNvSpPr txBox="1"/>
          <p:nvPr/>
        </p:nvSpPr>
        <p:spPr>
          <a:xfrm flipH="1">
            <a:off x="3833057" y="2945379"/>
            <a:ext cx="123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enter 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data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F5B432-D78F-473E-A44A-023F2AA550EB}"/>
              </a:ext>
            </a:extLst>
          </p:cNvPr>
          <p:cNvSpPr/>
          <p:nvPr/>
        </p:nvSpPr>
        <p:spPr>
          <a:xfrm>
            <a:off x="2958751" y="2647184"/>
            <a:ext cx="438732" cy="43873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22B3CA-C779-48BC-8CD0-7391BEA1D18E}"/>
              </a:ext>
            </a:extLst>
          </p:cNvPr>
          <p:cNvCxnSpPr>
            <a:cxnSpLocks/>
          </p:cNvCxnSpPr>
          <p:nvPr/>
        </p:nvCxnSpPr>
        <p:spPr>
          <a:xfrm>
            <a:off x="1639322" y="2800900"/>
            <a:ext cx="1367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CB898C-E063-4ADE-9752-D9920EF2C84C}"/>
              </a:ext>
            </a:extLst>
          </p:cNvPr>
          <p:cNvCxnSpPr>
            <a:cxnSpLocks/>
          </p:cNvCxnSpPr>
          <p:nvPr/>
        </p:nvCxnSpPr>
        <p:spPr>
          <a:xfrm>
            <a:off x="3471150" y="2800900"/>
            <a:ext cx="19840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2CEC939-46AF-4E23-A3AC-AEF45957C5D6}"/>
              </a:ext>
            </a:extLst>
          </p:cNvPr>
          <p:cNvSpPr/>
          <p:nvPr/>
        </p:nvSpPr>
        <p:spPr>
          <a:xfrm>
            <a:off x="5481811" y="2616473"/>
            <a:ext cx="485911" cy="48591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EE91-6C14-4F23-ACC7-D41BA5A6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1D3A-DF2F-46A8-90D5-B975B5F8F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E3178-1202-4A56-A874-3D1D54576581}"/>
              </a:ext>
            </a:extLst>
          </p:cNvPr>
          <p:cNvSpPr/>
          <p:nvPr/>
        </p:nvSpPr>
        <p:spPr>
          <a:xfrm>
            <a:off x="0" y="-9762"/>
            <a:ext cx="12192000" cy="143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7008EC-565C-4FAD-8128-363E209B83FC}"/>
              </a:ext>
            </a:extLst>
          </p:cNvPr>
          <p:cNvGrpSpPr/>
          <p:nvPr/>
        </p:nvGrpSpPr>
        <p:grpSpPr>
          <a:xfrm>
            <a:off x="418658" y="340719"/>
            <a:ext cx="11354684" cy="923330"/>
            <a:chOff x="533993" y="511537"/>
            <a:chExt cx="11354684" cy="9233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2278E4-A9B3-4502-AA6A-0E3AB29F19BE}"/>
                </a:ext>
              </a:extLst>
            </p:cNvPr>
            <p:cNvSpPr/>
            <p:nvPr/>
          </p:nvSpPr>
          <p:spPr>
            <a:xfrm>
              <a:off x="3151573" y="511537"/>
              <a:ext cx="6063448" cy="7190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E4E95C4-4BB3-4979-9D9C-6CD3A6FA2DEF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784412" y="871083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48B6C3-F0D5-4E2A-A5B7-566071D144A3}"/>
                </a:ext>
              </a:extLst>
            </p:cNvPr>
            <p:cNvCxnSpPr>
              <a:cxnSpLocks/>
            </p:cNvCxnSpPr>
            <p:nvPr/>
          </p:nvCxnSpPr>
          <p:spPr>
            <a:xfrm>
              <a:off x="9216500" y="871082"/>
              <a:ext cx="12887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37EE1-70E9-4DAA-B722-9ACD348F21D0}"/>
                </a:ext>
              </a:extLst>
            </p:cNvPr>
            <p:cNvSpPr txBox="1"/>
            <p:nvPr/>
          </p:nvSpPr>
          <p:spPr>
            <a:xfrm flipH="1">
              <a:off x="533993" y="541542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some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751708-DD9D-4F7E-963F-3FA69986B1E0}"/>
                </a:ext>
              </a:extLst>
            </p:cNvPr>
            <p:cNvSpPr txBox="1"/>
            <p:nvPr/>
          </p:nvSpPr>
          <p:spPr>
            <a:xfrm flipH="1">
              <a:off x="10599935" y="511537"/>
              <a:ext cx="128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manuscript, glory, graduation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60614-6B0A-4A0E-BDDF-1E2CA8FACFF6}"/>
              </a:ext>
            </a:extLst>
          </p:cNvPr>
          <p:cNvSpPr/>
          <p:nvPr/>
        </p:nvSpPr>
        <p:spPr>
          <a:xfrm>
            <a:off x="0" y="1415827"/>
            <a:ext cx="12192000" cy="2797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08BB5-7E62-4F88-A4B9-D25191E788BE}"/>
              </a:ext>
            </a:extLst>
          </p:cNvPr>
          <p:cNvSpPr txBox="1"/>
          <p:nvPr/>
        </p:nvSpPr>
        <p:spPr>
          <a:xfrm rot="16200000">
            <a:off x="-1105776" y="2550463"/>
            <a:ext cx="2774138" cy="5232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Creation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898D7B-B479-4D39-BC5E-3D4CAC7E053C}"/>
              </a:ext>
            </a:extLst>
          </p:cNvPr>
          <p:cNvGrpSpPr/>
          <p:nvPr/>
        </p:nvGrpSpPr>
        <p:grpSpPr>
          <a:xfrm>
            <a:off x="1452242" y="1731947"/>
            <a:ext cx="10297275" cy="2263697"/>
            <a:chOff x="1452242" y="1731947"/>
            <a:chExt cx="10297275" cy="22636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11F09B-AB70-482D-933F-0C7D40877701}"/>
                </a:ext>
              </a:extLst>
            </p:cNvPr>
            <p:cNvSpPr/>
            <p:nvPr/>
          </p:nvSpPr>
          <p:spPr>
            <a:xfrm>
              <a:off x="5216821" y="2370587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2EAF38-3AE7-484C-934C-5D9D27CFB2D0}"/>
                </a:ext>
              </a:extLst>
            </p:cNvPr>
            <p:cNvSpPr/>
            <p:nvPr/>
          </p:nvSpPr>
          <p:spPr>
            <a:xfrm>
              <a:off x="10224698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F95EBF-7855-4316-A0EC-D9B86203974D}"/>
                </a:ext>
              </a:extLst>
            </p:cNvPr>
            <p:cNvSpPr/>
            <p:nvPr/>
          </p:nvSpPr>
          <p:spPr>
            <a:xfrm>
              <a:off x="2690512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C386129-2C88-4DD8-B030-57DA0C449086}"/>
                </a:ext>
              </a:extLst>
            </p:cNvPr>
            <p:cNvSpPr/>
            <p:nvPr/>
          </p:nvSpPr>
          <p:spPr>
            <a:xfrm>
              <a:off x="10410463" y="2540692"/>
              <a:ext cx="603682" cy="520416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D80A71-39AC-45AB-A5A9-64370F1397DE}"/>
                </a:ext>
              </a:extLst>
            </p:cNvPr>
            <p:cNvSpPr txBox="1"/>
            <p:nvPr/>
          </p:nvSpPr>
          <p:spPr>
            <a:xfrm flipH="1">
              <a:off x="9721534" y="1731947"/>
              <a:ext cx="2027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Cleaned, </a:t>
              </a:r>
              <a:r>
                <a:rPr lang="en-US" i="1" dirty="0" err="1"/>
                <a:t>QCed</a:t>
              </a:r>
              <a:r>
                <a:rPr lang="en-US" i="1" dirty="0"/>
                <a:t>, </a:t>
              </a:r>
              <a:r>
                <a:rPr lang="en-US" b="1" i="1" dirty="0"/>
                <a:t>tidy</a:t>
              </a:r>
              <a:r>
                <a:rPr lang="en-US" i="1" dirty="0"/>
                <a:t>  data</a:t>
              </a:r>
            </a:p>
          </p:txBody>
        </p:sp>
        <p:pic>
          <p:nvPicPr>
            <p:cNvPr id="21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E7120D0C-C5C9-4272-AE8E-61E4D286D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132" y="3260054"/>
              <a:ext cx="1156588" cy="73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974C4E-2605-41A3-9317-E66554835DC9}"/>
                </a:ext>
              </a:extLst>
            </p:cNvPr>
            <p:cNvSpPr txBox="1"/>
            <p:nvPr/>
          </p:nvSpPr>
          <p:spPr>
            <a:xfrm flipH="1">
              <a:off x="1452242" y="2961947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collect data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1BABAF-D8A1-4A9A-8AD8-670357122231}"/>
                </a:ext>
              </a:extLst>
            </p:cNvPr>
            <p:cNvCxnSpPr>
              <a:cxnSpLocks/>
            </p:cNvCxnSpPr>
            <p:nvPr/>
          </p:nvCxnSpPr>
          <p:spPr>
            <a:xfrm>
              <a:off x="6021932" y="2800900"/>
              <a:ext cx="438853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8026B0B-C465-4567-9003-EC45AABF0BBB}"/>
                </a:ext>
              </a:extLst>
            </p:cNvPr>
            <p:cNvSpPr/>
            <p:nvPr/>
          </p:nvSpPr>
          <p:spPr>
            <a:xfrm>
              <a:off x="6873626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28E41DC5-BB32-4C87-A0FB-5B6C82E94CF5}"/>
                </a:ext>
              </a:extLst>
            </p:cNvPr>
            <p:cNvSpPr/>
            <p:nvPr/>
          </p:nvSpPr>
          <p:spPr>
            <a:xfrm>
              <a:off x="8052572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781E0A0C-A730-41FE-957C-10E1A433C113}"/>
                </a:ext>
              </a:extLst>
            </p:cNvPr>
            <p:cNvSpPr/>
            <p:nvPr/>
          </p:nvSpPr>
          <p:spPr>
            <a:xfrm>
              <a:off x="9231518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FB8F64-740F-42DD-89CD-C26B322ABE69}"/>
                </a:ext>
              </a:extLst>
            </p:cNvPr>
            <p:cNvSpPr txBox="1"/>
            <p:nvPr/>
          </p:nvSpPr>
          <p:spPr>
            <a:xfrm flipH="1">
              <a:off x="3833057" y="2945379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enter 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9AF72D-19E1-4688-A306-719417D2D1AA}"/>
                </a:ext>
              </a:extLst>
            </p:cNvPr>
            <p:cNvSpPr txBox="1"/>
            <p:nvPr/>
          </p:nvSpPr>
          <p:spPr>
            <a:xfrm flipH="1">
              <a:off x="7607701" y="3038901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wrangle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A80869-C76E-42F6-93E0-2AC1F5815A08}"/>
                </a:ext>
              </a:extLst>
            </p:cNvPr>
            <p:cNvSpPr txBox="1"/>
            <p:nvPr/>
          </p:nvSpPr>
          <p:spPr>
            <a:xfrm flipH="1">
              <a:off x="6012526" y="2271198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formatted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E9D31D-630B-4B8A-828D-A11394EC248D}"/>
                </a:ext>
              </a:extLst>
            </p:cNvPr>
            <p:cNvSpPr txBox="1"/>
            <p:nvPr/>
          </p:nvSpPr>
          <p:spPr>
            <a:xfrm flipH="1">
              <a:off x="7194373" y="224714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/>
                <a:t>QCed</a:t>
              </a:r>
              <a:endParaRPr lang="en-US" i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72A781-85F8-4C55-9ED6-D918C660AA6C}"/>
                </a:ext>
              </a:extLst>
            </p:cNvPr>
            <p:cNvSpPr txBox="1"/>
            <p:nvPr/>
          </p:nvSpPr>
          <p:spPr>
            <a:xfrm flipH="1">
              <a:off x="8376221" y="224880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filtered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F5B432-D78F-473E-A44A-023F2AA550EB}"/>
                </a:ext>
              </a:extLst>
            </p:cNvPr>
            <p:cNvSpPr/>
            <p:nvPr/>
          </p:nvSpPr>
          <p:spPr>
            <a:xfrm>
              <a:off x="2958751" y="2647184"/>
              <a:ext cx="438732" cy="43873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622B3CA-C779-48BC-8CD0-7391BEA1D18E}"/>
                </a:ext>
              </a:extLst>
            </p:cNvPr>
            <p:cNvCxnSpPr>
              <a:cxnSpLocks/>
            </p:cNvCxnSpPr>
            <p:nvPr/>
          </p:nvCxnSpPr>
          <p:spPr>
            <a:xfrm>
              <a:off x="1639322" y="2800900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CB898C-E063-4ADE-9752-D9920EF2C84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150" y="2800900"/>
              <a:ext cx="1984027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2CEC939-46AF-4E23-A3AC-AEF45957C5D6}"/>
                </a:ext>
              </a:extLst>
            </p:cNvPr>
            <p:cNvSpPr/>
            <p:nvPr/>
          </p:nvSpPr>
          <p:spPr>
            <a:xfrm>
              <a:off x="5481811" y="2616473"/>
              <a:ext cx="485911" cy="48591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10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EE91-6C14-4F23-ACC7-D41BA5A6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1D3A-DF2F-46A8-90D5-B975B5F8F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E3178-1202-4A56-A874-3D1D54576581}"/>
              </a:ext>
            </a:extLst>
          </p:cNvPr>
          <p:cNvSpPr/>
          <p:nvPr/>
        </p:nvSpPr>
        <p:spPr>
          <a:xfrm>
            <a:off x="0" y="-9762"/>
            <a:ext cx="12192000" cy="143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7008EC-565C-4FAD-8128-363E209B83FC}"/>
              </a:ext>
            </a:extLst>
          </p:cNvPr>
          <p:cNvGrpSpPr/>
          <p:nvPr/>
        </p:nvGrpSpPr>
        <p:grpSpPr>
          <a:xfrm>
            <a:off x="418658" y="340719"/>
            <a:ext cx="11354684" cy="923330"/>
            <a:chOff x="533993" y="511537"/>
            <a:chExt cx="11354684" cy="9233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2278E4-A9B3-4502-AA6A-0E3AB29F19BE}"/>
                </a:ext>
              </a:extLst>
            </p:cNvPr>
            <p:cNvSpPr/>
            <p:nvPr/>
          </p:nvSpPr>
          <p:spPr>
            <a:xfrm>
              <a:off x="3151573" y="511537"/>
              <a:ext cx="6063448" cy="7190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E4E95C4-4BB3-4979-9D9C-6CD3A6FA2DEF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784412" y="871083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48B6C3-F0D5-4E2A-A5B7-566071D144A3}"/>
                </a:ext>
              </a:extLst>
            </p:cNvPr>
            <p:cNvCxnSpPr>
              <a:cxnSpLocks/>
            </p:cNvCxnSpPr>
            <p:nvPr/>
          </p:nvCxnSpPr>
          <p:spPr>
            <a:xfrm>
              <a:off x="9216500" y="871082"/>
              <a:ext cx="12887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37EE1-70E9-4DAA-B722-9ACD348F21D0}"/>
                </a:ext>
              </a:extLst>
            </p:cNvPr>
            <p:cNvSpPr txBox="1"/>
            <p:nvPr/>
          </p:nvSpPr>
          <p:spPr>
            <a:xfrm flipH="1">
              <a:off x="533993" y="541542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some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751708-DD9D-4F7E-963F-3FA69986B1E0}"/>
                </a:ext>
              </a:extLst>
            </p:cNvPr>
            <p:cNvSpPr txBox="1"/>
            <p:nvPr/>
          </p:nvSpPr>
          <p:spPr>
            <a:xfrm flipH="1">
              <a:off x="10599935" y="511537"/>
              <a:ext cx="128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manuscript, glory, graduation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60614-6B0A-4A0E-BDDF-1E2CA8FACFF6}"/>
              </a:ext>
            </a:extLst>
          </p:cNvPr>
          <p:cNvSpPr/>
          <p:nvPr/>
        </p:nvSpPr>
        <p:spPr>
          <a:xfrm>
            <a:off x="0" y="1415827"/>
            <a:ext cx="12192000" cy="2797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08BB5-7E62-4F88-A4B9-D25191E788BE}"/>
              </a:ext>
            </a:extLst>
          </p:cNvPr>
          <p:cNvSpPr txBox="1"/>
          <p:nvPr/>
        </p:nvSpPr>
        <p:spPr>
          <a:xfrm rot="16200000">
            <a:off x="-1105776" y="2550463"/>
            <a:ext cx="2774138" cy="5232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Creation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898D7B-B479-4D39-BC5E-3D4CAC7E053C}"/>
              </a:ext>
            </a:extLst>
          </p:cNvPr>
          <p:cNvGrpSpPr/>
          <p:nvPr/>
        </p:nvGrpSpPr>
        <p:grpSpPr>
          <a:xfrm>
            <a:off x="1452242" y="1731947"/>
            <a:ext cx="10297275" cy="2263697"/>
            <a:chOff x="1452242" y="1731947"/>
            <a:chExt cx="10297275" cy="22636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11F09B-AB70-482D-933F-0C7D40877701}"/>
                </a:ext>
              </a:extLst>
            </p:cNvPr>
            <p:cNvSpPr/>
            <p:nvPr/>
          </p:nvSpPr>
          <p:spPr>
            <a:xfrm>
              <a:off x="5216821" y="2370587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2EAF38-3AE7-484C-934C-5D9D27CFB2D0}"/>
                </a:ext>
              </a:extLst>
            </p:cNvPr>
            <p:cNvSpPr/>
            <p:nvPr/>
          </p:nvSpPr>
          <p:spPr>
            <a:xfrm>
              <a:off x="10224698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F95EBF-7855-4316-A0EC-D9B86203974D}"/>
                </a:ext>
              </a:extLst>
            </p:cNvPr>
            <p:cNvSpPr/>
            <p:nvPr/>
          </p:nvSpPr>
          <p:spPr>
            <a:xfrm>
              <a:off x="2690512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C386129-2C88-4DD8-B030-57DA0C449086}"/>
                </a:ext>
              </a:extLst>
            </p:cNvPr>
            <p:cNvSpPr/>
            <p:nvPr/>
          </p:nvSpPr>
          <p:spPr>
            <a:xfrm>
              <a:off x="10410463" y="2540692"/>
              <a:ext cx="603682" cy="520416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D80A71-39AC-45AB-A5A9-64370F1397DE}"/>
                </a:ext>
              </a:extLst>
            </p:cNvPr>
            <p:cNvSpPr txBox="1"/>
            <p:nvPr/>
          </p:nvSpPr>
          <p:spPr>
            <a:xfrm flipH="1">
              <a:off x="9721534" y="1731947"/>
              <a:ext cx="2027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Cleaned, </a:t>
              </a:r>
              <a:r>
                <a:rPr lang="en-US" i="1" dirty="0" err="1"/>
                <a:t>QCed</a:t>
              </a:r>
              <a:r>
                <a:rPr lang="en-US" i="1" dirty="0"/>
                <a:t>, </a:t>
              </a:r>
              <a:r>
                <a:rPr lang="en-US" b="1" i="1" dirty="0"/>
                <a:t>tidy</a:t>
              </a:r>
              <a:r>
                <a:rPr lang="en-US" i="1" dirty="0"/>
                <a:t>  data</a:t>
              </a:r>
            </a:p>
          </p:txBody>
        </p:sp>
        <p:pic>
          <p:nvPicPr>
            <p:cNvPr id="21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E7120D0C-C5C9-4272-AE8E-61E4D286D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132" y="3260054"/>
              <a:ext cx="1156588" cy="73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974C4E-2605-41A3-9317-E66554835DC9}"/>
                </a:ext>
              </a:extLst>
            </p:cNvPr>
            <p:cNvSpPr txBox="1"/>
            <p:nvPr/>
          </p:nvSpPr>
          <p:spPr>
            <a:xfrm flipH="1">
              <a:off x="1452242" y="2961947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collect data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1BABAF-D8A1-4A9A-8AD8-670357122231}"/>
                </a:ext>
              </a:extLst>
            </p:cNvPr>
            <p:cNvCxnSpPr>
              <a:cxnSpLocks/>
            </p:cNvCxnSpPr>
            <p:nvPr/>
          </p:nvCxnSpPr>
          <p:spPr>
            <a:xfrm>
              <a:off x="6021932" y="2800900"/>
              <a:ext cx="438853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8026B0B-C465-4567-9003-EC45AABF0BBB}"/>
                </a:ext>
              </a:extLst>
            </p:cNvPr>
            <p:cNvSpPr/>
            <p:nvPr/>
          </p:nvSpPr>
          <p:spPr>
            <a:xfrm>
              <a:off x="6873626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28E41DC5-BB32-4C87-A0FB-5B6C82E94CF5}"/>
                </a:ext>
              </a:extLst>
            </p:cNvPr>
            <p:cNvSpPr/>
            <p:nvPr/>
          </p:nvSpPr>
          <p:spPr>
            <a:xfrm>
              <a:off x="8052572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781E0A0C-A730-41FE-957C-10E1A433C113}"/>
                </a:ext>
              </a:extLst>
            </p:cNvPr>
            <p:cNvSpPr/>
            <p:nvPr/>
          </p:nvSpPr>
          <p:spPr>
            <a:xfrm>
              <a:off x="9231518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FB8F64-740F-42DD-89CD-C26B322ABE69}"/>
                </a:ext>
              </a:extLst>
            </p:cNvPr>
            <p:cNvSpPr txBox="1"/>
            <p:nvPr/>
          </p:nvSpPr>
          <p:spPr>
            <a:xfrm flipH="1">
              <a:off x="3833057" y="2945379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enter 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9AF72D-19E1-4688-A306-719417D2D1AA}"/>
                </a:ext>
              </a:extLst>
            </p:cNvPr>
            <p:cNvSpPr txBox="1"/>
            <p:nvPr/>
          </p:nvSpPr>
          <p:spPr>
            <a:xfrm flipH="1">
              <a:off x="7607701" y="3038901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wrangle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A80869-C76E-42F6-93E0-2AC1F5815A08}"/>
                </a:ext>
              </a:extLst>
            </p:cNvPr>
            <p:cNvSpPr txBox="1"/>
            <p:nvPr/>
          </p:nvSpPr>
          <p:spPr>
            <a:xfrm flipH="1">
              <a:off x="6012526" y="2271198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formatted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E9D31D-630B-4B8A-828D-A11394EC248D}"/>
                </a:ext>
              </a:extLst>
            </p:cNvPr>
            <p:cNvSpPr txBox="1"/>
            <p:nvPr/>
          </p:nvSpPr>
          <p:spPr>
            <a:xfrm flipH="1">
              <a:off x="7194373" y="224714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/>
                <a:t>QCed</a:t>
              </a:r>
              <a:endParaRPr lang="en-US" i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72A781-85F8-4C55-9ED6-D918C660AA6C}"/>
                </a:ext>
              </a:extLst>
            </p:cNvPr>
            <p:cNvSpPr txBox="1"/>
            <p:nvPr/>
          </p:nvSpPr>
          <p:spPr>
            <a:xfrm flipH="1">
              <a:off x="8376221" y="224880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filtered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F5B432-D78F-473E-A44A-023F2AA550EB}"/>
                </a:ext>
              </a:extLst>
            </p:cNvPr>
            <p:cNvSpPr/>
            <p:nvPr/>
          </p:nvSpPr>
          <p:spPr>
            <a:xfrm>
              <a:off x="2958751" y="2647184"/>
              <a:ext cx="438732" cy="43873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622B3CA-C779-48BC-8CD0-7391BEA1D18E}"/>
                </a:ext>
              </a:extLst>
            </p:cNvPr>
            <p:cNvCxnSpPr>
              <a:cxnSpLocks/>
            </p:cNvCxnSpPr>
            <p:nvPr/>
          </p:nvCxnSpPr>
          <p:spPr>
            <a:xfrm>
              <a:off x="1639322" y="2800900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CB898C-E063-4ADE-9752-D9920EF2C84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150" y="2800900"/>
              <a:ext cx="1984027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2CEC939-46AF-4E23-A3AC-AEF45957C5D6}"/>
                </a:ext>
              </a:extLst>
            </p:cNvPr>
            <p:cNvSpPr/>
            <p:nvPr/>
          </p:nvSpPr>
          <p:spPr>
            <a:xfrm>
              <a:off x="5481811" y="2616473"/>
              <a:ext cx="485911" cy="48591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817EE2-3AB4-4ADA-9916-F8783F5C6A17}"/>
              </a:ext>
            </a:extLst>
          </p:cNvPr>
          <p:cNvGrpSpPr/>
          <p:nvPr/>
        </p:nvGrpSpPr>
        <p:grpSpPr>
          <a:xfrm>
            <a:off x="8829388" y="2983480"/>
            <a:ext cx="3121040" cy="2797357"/>
            <a:chOff x="8829388" y="2983480"/>
            <a:chExt cx="3121040" cy="2797357"/>
          </a:xfrm>
        </p:grpSpPr>
        <p:sp>
          <p:nvSpPr>
            <p:cNvPr id="37" name="Explosion: 14 Points 36">
              <a:extLst>
                <a:ext uri="{FF2B5EF4-FFF2-40B4-BE49-F238E27FC236}">
                  <a16:creationId xmlns:a16="http://schemas.microsoft.com/office/drawing/2014/main" id="{EAFEB896-C7B6-4383-88E5-6A5C52020EDC}"/>
                </a:ext>
              </a:extLst>
            </p:cNvPr>
            <p:cNvSpPr/>
            <p:nvPr/>
          </p:nvSpPr>
          <p:spPr>
            <a:xfrm rot="1867000">
              <a:off x="8829388" y="2983480"/>
              <a:ext cx="3121040" cy="2797357"/>
            </a:xfrm>
            <a:prstGeom prst="irregularSeal2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9A1C98A-8C04-47EE-B78D-32020385D288}"/>
                </a:ext>
              </a:extLst>
            </p:cNvPr>
            <p:cNvSpPr/>
            <p:nvPr/>
          </p:nvSpPr>
          <p:spPr>
            <a:xfrm>
              <a:off x="9004078" y="4009027"/>
              <a:ext cx="25669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Publishable!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169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E7E02-E6EC-46A7-9D64-922F1656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40" y="229675"/>
            <a:ext cx="11014145" cy="549555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66B7C0C-5BB9-4861-B886-53D895B5A295}"/>
              </a:ext>
            </a:extLst>
          </p:cNvPr>
          <p:cNvGrpSpPr/>
          <p:nvPr/>
        </p:nvGrpSpPr>
        <p:grpSpPr>
          <a:xfrm>
            <a:off x="182538" y="117622"/>
            <a:ext cx="3121040" cy="2797357"/>
            <a:chOff x="8829388" y="2983480"/>
            <a:chExt cx="3121040" cy="2797357"/>
          </a:xfrm>
        </p:grpSpPr>
        <p:sp>
          <p:nvSpPr>
            <p:cNvPr id="42" name="Explosion: 14 Points 41">
              <a:extLst>
                <a:ext uri="{FF2B5EF4-FFF2-40B4-BE49-F238E27FC236}">
                  <a16:creationId xmlns:a16="http://schemas.microsoft.com/office/drawing/2014/main" id="{14255B79-2910-4748-9D31-96ED93B5299F}"/>
                </a:ext>
              </a:extLst>
            </p:cNvPr>
            <p:cNvSpPr/>
            <p:nvPr/>
          </p:nvSpPr>
          <p:spPr>
            <a:xfrm rot="1867000">
              <a:off x="8829388" y="2983480"/>
              <a:ext cx="3121040" cy="2797357"/>
            </a:xfrm>
            <a:prstGeom prst="irregularSeal2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D20023-E3BD-4799-AA4D-43EAD36B482B}"/>
                </a:ext>
              </a:extLst>
            </p:cNvPr>
            <p:cNvSpPr/>
            <p:nvPr/>
          </p:nvSpPr>
          <p:spPr>
            <a:xfrm>
              <a:off x="9004078" y="4009027"/>
              <a:ext cx="25669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Publishable!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34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766B7C0C-5BB9-4861-B886-53D895B5A295}"/>
              </a:ext>
            </a:extLst>
          </p:cNvPr>
          <p:cNvGrpSpPr/>
          <p:nvPr/>
        </p:nvGrpSpPr>
        <p:grpSpPr>
          <a:xfrm>
            <a:off x="182537" y="117622"/>
            <a:ext cx="4797835" cy="3966106"/>
            <a:chOff x="8829388" y="2983480"/>
            <a:chExt cx="3121040" cy="2797357"/>
          </a:xfrm>
        </p:grpSpPr>
        <p:sp>
          <p:nvSpPr>
            <p:cNvPr id="42" name="Explosion: 14 Points 41">
              <a:extLst>
                <a:ext uri="{FF2B5EF4-FFF2-40B4-BE49-F238E27FC236}">
                  <a16:creationId xmlns:a16="http://schemas.microsoft.com/office/drawing/2014/main" id="{14255B79-2910-4748-9D31-96ED93B5299F}"/>
                </a:ext>
              </a:extLst>
            </p:cNvPr>
            <p:cNvSpPr/>
            <p:nvPr/>
          </p:nvSpPr>
          <p:spPr>
            <a:xfrm rot="1867000">
              <a:off x="8829388" y="2983480"/>
              <a:ext cx="3121040" cy="2797357"/>
            </a:xfrm>
            <a:prstGeom prst="irregularSeal2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D20023-E3BD-4799-AA4D-43EAD36B482B}"/>
                </a:ext>
              </a:extLst>
            </p:cNvPr>
            <p:cNvSpPr/>
            <p:nvPr/>
          </p:nvSpPr>
          <p:spPr>
            <a:xfrm>
              <a:off x="9004078" y="4009027"/>
              <a:ext cx="25669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Publishable!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1CF55BE-30E4-4CEB-9C41-062EBAED2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17"/>
          <a:stretch/>
        </p:blipFill>
        <p:spPr>
          <a:xfrm>
            <a:off x="5543550" y="0"/>
            <a:ext cx="6648450" cy="4323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4D0CEC-CE1B-45E6-AD6F-2376E2805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4" y="5679319"/>
            <a:ext cx="7648575" cy="104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1DBDB-C697-47BF-AF24-357BC6EBB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32" y="4696933"/>
            <a:ext cx="78676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EE91-6C14-4F23-ACC7-D41BA5A6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1D3A-DF2F-46A8-90D5-B975B5F8F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E3178-1202-4A56-A874-3D1D54576581}"/>
              </a:ext>
            </a:extLst>
          </p:cNvPr>
          <p:cNvSpPr/>
          <p:nvPr/>
        </p:nvSpPr>
        <p:spPr>
          <a:xfrm>
            <a:off x="0" y="-9762"/>
            <a:ext cx="12192000" cy="143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7008EC-565C-4FAD-8128-363E209B83FC}"/>
              </a:ext>
            </a:extLst>
          </p:cNvPr>
          <p:cNvGrpSpPr/>
          <p:nvPr/>
        </p:nvGrpSpPr>
        <p:grpSpPr>
          <a:xfrm>
            <a:off x="418658" y="340719"/>
            <a:ext cx="11354684" cy="923330"/>
            <a:chOff x="533993" y="511537"/>
            <a:chExt cx="11354684" cy="9233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2278E4-A9B3-4502-AA6A-0E3AB29F19BE}"/>
                </a:ext>
              </a:extLst>
            </p:cNvPr>
            <p:cNvSpPr/>
            <p:nvPr/>
          </p:nvSpPr>
          <p:spPr>
            <a:xfrm>
              <a:off x="3151573" y="511537"/>
              <a:ext cx="6063448" cy="7190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E4E95C4-4BB3-4979-9D9C-6CD3A6FA2DEF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784412" y="871083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48B6C3-F0D5-4E2A-A5B7-566071D144A3}"/>
                </a:ext>
              </a:extLst>
            </p:cNvPr>
            <p:cNvCxnSpPr>
              <a:cxnSpLocks/>
            </p:cNvCxnSpPr>
            <p:nvPr/>
          </p:nvCxnSpPr>
          <p:spPr>
            <a:xfrm>
              <a:off x="9216500" y="871082"/>
              <a:ext cx="12887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37EE1-70E9-4DAA-B722-9ACD348F21D0}"/>
                </a:ext>
              </a:extLst>
            </p:cNvPr>
            <p:cNvSpPr txBox="1"/>
            <p:nvPr/>
          </p:nvSpPr>
          <p:spPr>
            <a:xfrm flipH="1">
              <a:off x="533993" y="541542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some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751708-DD9D-4F7E-963F-3FA69986B1E0}"/>
                </a:ext>
              </a:extLst>
            </p:cNvPr>
            <p:cNvSpPr txBox="1"/>
            <p:nvPr/>
          </p:nvSpPr>
          <p:spPr>
            <a:xfrm flipH="1">
              <a:off x="10599935" y="511537"/>
              <a:ext cx="128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manuscript, glory, graduation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60614-6B0A-4A0E-BDDF-1E2CA8FACFF6}"/>
              </a:ext>
            </a:extLst>
          </p:cNvPr>
          <p:cNvSpPr/>
          <p:nvPr/>
        </p:nvSpPr>
        <p:spPr>
          <a:xfrm>
            <a:off x="0" y="1415827"/>
            <a:ext cx="12192000" cy="2797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08BB5-7E62-4F88-A4B9-D25191E788BE}"/>
              </a:ext>
            </a:extLst>
          </p:cNvPr>
          <p:cNvSpPr txBox="1"/>
          <p:nvPr/>
        </p:nvSpPr>
        <p:spPr>
          <a:xfrm rot="16200000">
            <a:off x="-1105776" y="2550463"/>
            <a:ext cx="2774138" cy="5232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Creation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898D7B-B479-4D39-BC5E-3D4CAC7E053C}"/>
              </a:ext>
            </a:extLst>
          </p:cNvPr>
          <p:cNvGrpSpPr/>
          <p:nvPr/>
        </p:nvGrpSpPr>
        <p:grpSpPr>
          <a:xfrm>
            <a:off x="1452242" y="1731947"/>
            <a:ext cx="10297275" cy="2263697"/>
            <a:chOff x="1452242" y="1731947"/>
            <a:chExt cx="10297275" cy="22636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11F09B-AB70-482D-933F-0C7D40877701}"/>
                </a:ext>
              </a:extLst>
            </p:cNvPr>
            <p:cNvSpPr/>
            <p:nvPr/>
          </p:nvSpPr>
          <p:spPr>
            <a:xfrm>
              <a:off x="5216821" y="2370587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2EAF38-3AE7-484C-934C-5D9D27CFB2D0}"/>
                </a:ext>
              </a:extLst>
            </p:cNvPr>
            <p:cNvSpPr/>
            <p:nvPr/>
          </p:nvSpPr>
          <p:spPr>
            <a:xfrm>
              <a:off x="10224698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F95EBF-7855-4316-A0EC-D9B86203974D}"/>
                </a:ext>
              </a:extLst>
            </p:cNvPr>
            <p:cNvSpPr/>
            <p:nvPr/>
          </p:nvSpPr>
          <p:spPr>
            <a:xfrm>
              <a:off x="2690512" y="2378945"/>
              <a:ext cx="975211" cy="975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C386129-2C88-4DD8-B030-57DA0C449086}"/>
                </a:ext>
              </a:extLst>
            </p:cNvPr>
            <p:cNvSpPr/>
            <p:nvPr/>
          </p:nvSpPr>
          <p:spPr>
            <a:xfrm>
              <a:off x="10410463" y="2540692"/>
              <a:ext cx="603682" cy="520416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D80A71-39AC-45AB-A5A9-64370F1397DE}"/>
                </a:ext>
              </a:extLst>
            </p:cNvPr>
            <p:cNvSpPr txBox="1"/>
            <p:nvPr/>
          </p:nvSpPr>
          <p:spPr>
            <a:xfrm flipH="1">
              <a:off x="9721534" y="1731947"/>
              <a:ext cx="2027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Cleaned, </a:t>
              </a:r>
              <a:r>
                <a:rPr lang="en-US" i="1" dirty="0" err="1"/>
                <a:t>QCed</a:t>
              </a:r>
              <a:r>
                <a:rPr lang="en-US" i="1" dirty="0"/>
                <a:t>, </a:t>
              </a:r>
              <a:r>
                <a:rPr lang="en-US" b="1" i="1" dirty="0"/>
                <a:t>tidy</a:t>
              </a:r>
              <a:r>
                <a:rPr lang="en-US" i="1" dirty="0"/>
                <a:t>  data</a:t>
              </a:r>
            </a:p>
          </p:txBody>
        </p:sp>
        <p:pic>
          <p:nvPicPr>
            <p:cNvPr id="21" name="Picture 2" descr="Danger - Do Not Touch&quot; Warehouse Machinery Sticker">
              <a:extLst>
                <a:ext uri="{FF2B5EF4-FFF2-40B4-BE49-F238E27FC236}">
                  <a16:creationId xmlns:a16="http://schemas.microsoft.com/office/drawing/2014/main" id="{E7120D0C-C5C9-4272-AE8E-61E4D286D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132" y="3260054"/>
              <a:ext cx="1156588" cy="73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974C4E-2605-41A3-9317-E66554835DC9}"/>
                </a:ext>
              </a:extLst>
            </p:cNvPr>
            <p:cNvSpPr txBox="1"/>
            <p:nvPr/>
          </p:nvSpPr>
          <p:spPr>
            <a:xfrm flipH="1">
              <a:off x="1452242" y="2961947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collect data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1BABAF-D8A1-4A9A-8AD8-670357122231}"/>
                </a:ext>
              </a:extLst>
            </p:cNvPr>
            <p:cNvCxnSpPr>
              <a:cxnSpLocks/>
            </p:cNvCxnSpPr>
            <p:nvPr/>
          </p:nvCxnSpPr>
          <p:spPr>
            <a:xfrm>
              <a:off x="6021932" y="2800900"/>
              <a:ext cx="438853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8026B0B-C465-4567-9003-EC45AABF0BBB}"/>
                </a:ext>
              </a:extLst>
            </p:cNvPr>
            <p:cNvSpPr/>
            <p:nvPr/>
          </p:nvSpPr>
          <p:spPr>
            <a:xfrm>
              <a:off x="6873626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28E41DC5-BB32-4C87-A0FB-5B6C82E94CF5}"/>
                </a:ext>
              </a:extLst>
            </p:cNvPr>
            <p:cNvSpPr/>
            <p:nvPr/>
          </p:nvSpPr>
          <p:spPr>
            <a:xfrm>
              <a:off x="8052572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781E0A0C-A730-41FE-957C-10E1A433C113}"/>
                </a:ext>
              </a:extLst>
            </p:cNvPr>
            <p:cNvSpPr/>
            <p:nvPr/>
          </p:nvSpPr>
          <p:spPr>
            <a:xfrm>
              <a:off x="9231518" y="2670046"/>
              <a:ext cx="303581" cy="2617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FB8F64-740F-42DD-89CD-C26B322ABE69}"/>
                </a:ext>
              </a:extLst>
            </p:cNvPr>
            <p:cNvSpPr txBox="1"/>
            <p:nvPr/>
          </p:nvSpPr>
          <p:spPr>
            <a:xfrm flipH="1">
              <a:off x="3833057" y="2945379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enter 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9AF72D-19E1-4688-A306-719417D2D1AA}"/>
                </a:ext>
              </a:extLst>
            </p:cNvPr>
            <p:cNvSpPr txBox="1"/>
            <p:nvPr/>
          </p:nvSpPr>
          <p:spPr>
            <a:xfrm flipH="1">
              <a:off x="7607701" y="3038901"/>
              <a:ext cx="1232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wrangle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data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A80869-C76E-42F6-93E0-2AC1F5815A08}"/>
                </a:ext>
              </a:extLst>
            </p:cNvPr>
            <p:cNvSpPr txBox="1"/>
            <p:nvPr/>
          </p:nvSpPr>
          <p:spPr>
            <a:xfrm flipH="1">
              <a:off x="6012526" y="2271198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formatted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E9D31D-630B-4B8A-828D-A11394EC248D}"/>
                </a:ext>
              </a:extLst>
            </p:cNvPr>
            <p:cNvSpPr txBox="1"/>
            <p:nvPr/>
          </p:nvSpPr>
          <p:spPr>
            <a:xfrm flipH="1">
              <a:off x="7194373" y="224714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/>
                <a:t>QCed</a:t>
              </a:r>
              <a:endParaRPr lang="en-US" i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72A781-85F8-4C55-9ED6-D918C660AA6C}"/>
                </a:ext>
              </a:extLst>
            </p:cNvPr>
            <p:cNvSpPr txBox="1"/>
            <p:nvPr/>
          </p:nvSpPr>
          <p:spPr>
            <a:xfrm flipH="1">
              <a:off x="8376221" y="2248801"/>
              <a:ext cx="2027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filtered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F5B432-D78F-473E-A44A-023F2AA550EB}"/>
                </a:ext>
              </a:extLst>
            </p:cNvPr>
            <p:cNvSpPr/>
            <p:nvPr/>
          </p:nvSpPr>
          <p:spPr>
            <a:xfrm>
              <a:off x="2958751" y="2647184"/>
              <a:ext cx="438732" cy="43873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622B3CA-C779-48BC-8CD0-7391BEA1D18E}"/>
                </a:ext>
              </a:extLst>
            </p:cNvPr>
            <p:cNvCxnSpPr>
              <a:cxnSpLocks/>
            </p:cNvCxnSpPr>
            <p:nvPr/>
          </p:nvCxnSpPr>
          <p:spPr>
            <a:xfrm>
              <a:off x="1639322" y="2800900"/>
              <a:ext cx="136716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CB898C-E063-4ADE-9752-D9920EF2C84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150" y="2800900"/>
              <a:ext cx="1984027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2CEC939-46AF-4E23-A3AC-AEF45957C5D6}"/>
                </a:ext>
              </a:extLst>
            </p:cNvPr>
            <p:cNvSpPr/>
            <p:nvPr/>
          </p:nvSpPr>
          <p:spPr>
            <a:xfrm>
              <a:off x="5481811" y="2616473"/>
              <a:ext cx="485911" cy="48591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29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BC145"/>
      </a:accent1>
      <a:accent2>
        <a:srgbClr val="B9D98F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573</Words>
  <Application>Microsoft Office PowerPoint</Application>
  <PresentationFormat>Widescreen</PresentationFormat>
  <Paragraphs>211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Data Tips,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40 hours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Nichols, Virginia A [AGRON]</dc:creator>
  <cp:lastModifiedBy>Nichols, Virginia A [AGRON]</cp:lastModifiedBy>
  <cp:revision>25</cp:revision>
  <dcterms:created xsi:type="dcterms:W3CDTF">2020-09-06T14:02:49Z</dcterms:created>
  <dcterms:modified xsi:type="dcterms:W3CDTF">2020-09-07T12:44:16Z</dcterms:modified>
</cp:coreProperties>
</file>